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1DDA81-07FA-4B67-8ABD-218C142A3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190AC1-C69B-41D6-888C-22D10FF8B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FA7E5F-9742-44E3-A496-A6532612C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1FCF-D66C-4469-96CA-4990C25451D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C3BAD5-3092-4BF5-8EC4-B13F1051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417282-62D7-4C25-8173-8CD904E7A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A8D2-EF4E-4C4D-B460-BE133144B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94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BAA6F8-0BA2-4772-8A04-8D06B183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12EF26-286F-4A62-A93B-65536E1B3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264864-557B-4905-94DE-C3856BC71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1FCF-D66C-4469-96CA-4990C25451D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0C8988-A57C-4427-8BA7-B350DA2E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E5501C-8F15-44A0-87F6-A949D27A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A8D2-EF4E-4C4D-B460-BE133144B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9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53365DB-9210-4BE8-8977-36CD5D68A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5CEF44D-1EED-4E9B-8EB6-7327A65C7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13B912-FC72-4A18-84E6-84560011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1FCF-D66C-4469-96CA-4990C25451D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8A736B-84CD-4303-9F47-8DDB99D03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50AB29-B9CF-4DAD-AC0C-28FEA008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A8D2-EF4E-4C4D-B460-BE133144B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7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C2CC6F-A8B7-4F8F-983C-2C7B81015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AD9DB0-4D1C-4ADF-BA7B-A3A9186ED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FBE2D7-A4D0-45B0-B9D5-00A043C2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1FCF-D66C-4469-96CA-4990C25451D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44330B-1540-433E-A776-AA46E7E60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78F99A-6553-4880-AA25-8A9B928C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A8D2-EF4E-4C4D-B460-BE133144B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2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1F01A4-01D1-462A-82A1-4EF91A41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C0F839-D77B-4547-A797-F2457B7E5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18457D-F292-4C91-B156-3D8A7363D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1FCF-D66C-4469-96CA-4990C25451D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07E65F-102D-4B52-9E42-4580480AA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3D64E1-1A60-4049-ADF4-437727755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A8D2-EF4E-4C4D-B460-BE133144B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1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65D419-823F-4AE6-B3AA-41D03BD13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15E44F-6D78-4B22-A9A8-AF4FF73867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403C880-8464-4145-BF70-C36D1F1B8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C7AE44-284F-491B-B7F2-3C9EC7831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1FCF-D66C-4469-96CA-4990C25451D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421925-C77E-417F-955F-BC1F884F6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B9F46C6-DA41-4979-97E4-7E3A5E01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A8D2-EF4E-4C4D-B460-BE133144B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7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A8FE09-AFE4-445A-AA8D-9FAC81370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D563FD-5DE4-4204-AED7-17ECE8875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98A103-318E-4586-A736-EC7AAEE5D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F542579-12B2-4480-94A1-7BFF1B024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9558A3A-0DEC-4C04-80DE-49539D330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9629960-A662-4B79-B8FF-7E502082D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1FCF-D66C-4469-96CA-4990C25451D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770A94F-49B3-46E7-A51F-7D4EA3E02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F4E3CB0-191D-4D0D-AE1A-64AC8924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A8D2-EF4E-4C4D-B460-BE133144B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5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C51AB6-0BC2-4065-B50A-769F2A52B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247412-1823-4982-B847-845BA1A85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1FCF-D66C-4469-96CA-4990C25451D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C446F5-EF9D-4336-9201-3C327CDC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4AFAAF5-AE81-42F3-8B73-C6FC4D612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A8D2-EF4E-4C4D-B460-BE133144B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1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FA62040-7AEA-4206-BD41-C975C5B83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1FCF-D66C-4469-96CA-4990C25451D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2FE452C-884A-460E-AA4B-24C0F33A2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50F4569-C3C1-4BC0-9F8A-7547C12F3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A8D2-EF4E-4C4D-B460-BE133144B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4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8CAD10-50F9-4BA4-BFCC-2268CCDF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DAB894-A6BB-4908-8633-6BF3CBB0A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0711F0-63AE-4429-9317-7747E181C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3E24300-3F68-4A25-970C-70EB8BFFE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1FCF-D66C-4469-96CA-4990C25451D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7B62AE-9905-4FC3-B48E-1A0ECD0A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CCC50B-524E-4727-B719-18534712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A8D2-EF4E-4C4D-B460-BE133144B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7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FE9B7C-4382-4F74-B2CD-E8B15FCDA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9626AD-D417-4423-BDC9-57B8EFEFD0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19E206-309A-4ADB-BEB3-79296964D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5D16EF-9EE8-42BD-9BFB-CA1979113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1FCF-D66C-4469-96CA-4990C25451D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7DFFE6-0309-45B6-8091-63DD4292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08FF9E-5284-4932-B64E-B4D09306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A8D2-EF4E-4C4D-B460-BE133144B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6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24CB855-FD72-4C49-A4F1-4A0B7AB9A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5BE616-6965-4106-9184-93B5DDF98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C08FAD-8C65-4C5D-98F1-33AA17B55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A1FCF-D66C-4469-96CA-4990C25451D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4E0DE2-6197-4A6E-B462-6CF1A32F0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A7D2AF-F153-4B98-9B32-278B7345D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CA8D2-EF4E-4C4D-B460-BE133144B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2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m4a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2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E7EC66-C9E5-48B7-A9BF-F3664DEBB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9080" y="963507"/>
            <a:ext cx="3494362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kern="1200" dirty="0"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ENGLISH GRADE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7BC26C3-3E23-4DA0-AC09-9190EA0CC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5858" y="2170572"/>
            <a:ext cx="4059377" cy="23046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12:</a:t>
            </a:r>
          </a:p>
          <a:p>
            <a:pPr algn="l"/>
            <a:r>
              <a:rPr lang="en-US" sz="3200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DOES YOUR FATHER DO?</a:t>
            </a:r>
          </a:p>
          <a:p>
            <a:pPr algn="l"/>
            <a:r>
              <a:rPr lang="en-US" sz="3200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(continue)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21B0B5-EF06-48A4-A25A-FA415BF4AEAC}"/>
              </a:ext>
            </a:extLst>
          </p:cNvPr>
          <p:cNvSpPr txBox="1"/>
          <p:nvPr/>
        </p:nvSpPr>
        <p:spPr>
          <a:xfrm>
            <a:off x="2970530" y="380218"/>
            <a:ext cx="6250940" cy="2304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 TU PRIMARY SCHOOL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SCHOOL YEAR: 2019 - 2020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7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86"/>
    </mc:Choice>
    <mc:Fallback>
      <p:transition spd="slow" advTm="13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6A2448-B509-4336-BC35-74B6DD638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09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Ex 1: Look and write.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D704E38-74F4-4D10-99A2-F07FEAED3C7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594610"/>
            <a:ext cx="1807266" cy="1834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445B2FE-7968-4378-9290-93BEB2757CD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925" y="1690688"/>
            <a:ext cx="1496149" cy="173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E49143-870E-4C6C-9ACD-C75457B1C18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543" y="1690688"/>
            <a:ext cx="2231957" cy="173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31FD56E-A5FE-4480-974F-9EDE805372B2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11" y="4015409"/>
            <a:ext cx="1777137" cy="193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D0E916B-7F5A-42E3-85AD-4DD8827FC1C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042" y="4015409"/>
            <a:ext cx="2231957" cy="193481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47DA326-CA3E-454C-8D47-F145AE62C784}"/>
              </a:ext>
            </a:extLst>
          </p:cNvPr>
          <p:cNvSpPr txBox="1"/>
          <p:nvPr/>
        </p:nvSpPr>
        <p:spPr>
          <a:xfrm>
            <a:off x="611137" y="3429000"/>
            <a:ext cx="3077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keclr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→ _ _ _ _ _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C3929DD-81D2-4E27-81FF-490C04F6481C}"/>
              </a:ext>
            </a:extLst>
          </p:cNvPr>
          <p:cNvSpPr txBox="1"/>
          <p:nvPr/>
        </p:nvSpPr>
        <p:spPr>
          <a:xfrm>
            <a:off x="4312779" y="3429000"/>
            <a:ext cx="356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trodoc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→ _ _ _ _ _ _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7A59598-6B17-436A-906F-D02D48728D74}"/>
              </a:ext>
            </a:extLst>
          </p:cNvPr>
          <p:cNvSpPr txBox="1"/>
          <p:nvPr/>
        </p:nvSpPr>
        <p:spPr>
          <a:xfrm>
            <a:off x="8203586" y="3429000"/>
            <a:ext cx="3566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dirvre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→ _ _ _ _ _ _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7762BAC-5252-455B-B202-F12AF47D29D7}"/>
              </a:ext>
            </a:extLst>
          </p:cNvPr>
          <p:cNvSpPr txBox="1"/>
          <p:nvPr/>
        </p:nvSpPr>
        <p:spPr>
          <a:xfrm>
            <a:off x="2581045" y="6119191"/>
            <a:ext cx="3376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rusen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→ _ _ _ _ _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8DB9939-97C7-4023-9F40-CC8D9328DDF2}"/>
              </a:ext>
            </a:extLst>
          </p:cNvPr>
          <p:cNvSpPr txBox="1"/>
          <p:nvPr/>
        </p:nvSpPr>
        <p:spPr>
          <a:xfrm>
            <a:off x="6533084" y="6119191"/>
            <a:ext cx="3962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rowker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→ _ _ _ _ _ _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B10F985-EA77-4D20-9C02-BF4D6AA5D872}"/>
              </a:ext>
            </a:extLst>
          </p:cNvPr>
          <p:cNvSpPr txBox="1"/>
          <p:nvPr/>
        </p:nvSpPr>
        <p:spPr>
          <a:xfrm>
            <a:off x="2296488" y="3442855"/>
            <a:ext cx="1688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l e r 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EDF7882-98EF-4FEA-9B58-32B09B15F28D}"/>
              </a:ext>
            </a:extLst>
          </p:cNvPr>
          <p:cNvSpPr txBox="1"/>
          <p:nvPr/>
        </p:nvSpPr>
        <p:spPr>
          <a:xfrm>
            <a:off x="6111764" y="3460595"/>
            <a:ext cx="171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o c  t o 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D94FB87-1B50-4E1A-88AD-69CA7EE0D214}"/>
              </a:ext>
            </a:extLst>
          </p:cNvPr>
          <p:cNvSpPr txBox="1"/>
          <p:nvPr/>
        </p:nvSpPr>
        <p:spPr>
          <a:xfrm>
            <a:off x="9954538" y="3450415"/>
            <a:ext cx="171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r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e 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D94E923-F04A-470D-9328-F0ACF1E870C5}"/>
              </a:ext>
            </a:extLst>
          </p:cNvPr>
          <p:cNvSpPr txBox="1"/>
          <p:nvPr/>
        </p:nvSpPr>
        <p:spPr>
          <a:xfrm>
            <a:off x="8395855" y="6097776"/>
            <a:ext cx="183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o r k e 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15BF80-5513-4B86-9C18-045041B1F6E9}"/>
              </a:ext>
            </a:extLst>
          </p:cNvPr>
          <p:cNvSpPr txBox="1"/>
          <p:nvPr/>
        </p:nvSpPr>
        <p:spPr>
          <a:xfrm>
            <a:off x="4250458" y="6119191"/>
            <a:ext cx="171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u r  s e</a:t>
            </a:r>
          </a:p>
        </p:txBody>
      </p:sp>
      <p:pic>
        <p:nvPicPr>
          <p:cNvPr id="20" name="Audio 1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8939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394"/>
    </mc:Choice>
    <mc:Fallback>
      <p:transition spd="slow" advTm="61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E7E283-378B-4E3E-9507-8477464FE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 2: Read and match.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4BF8C9F8-51B3-46D6-AE9C-A849FF080A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900724"/>
              </p:ext>
            </p:extLst>
          </p:nvPr>
        </p:nvGraphicFramePr>
        <p:xfrm>
          <a:off x="838200" y="1825625"/>
          <a:ext cx="10515600" cy="435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67400">
                  <a:extLst>
                    <a:ext uri="{9D8B030D-6E8A-4147-A177-3AD203B41FA5}">
                      <a16:colId xmlns:a16="http://schemas.microsoft.com/office/drawing/2014/main" xmlns="" val="4278613352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xmlns="" val="2933726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1.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does your mother do?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 works in an office.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7221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2.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Where does she work?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He’s a clerk.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8270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3.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Does she work in a field?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She works in a hospital.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133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4.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does your father do?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She’s a nurse.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5074062"/>
                  </a:ext>
                </a:extLst>
              </a:tr>
              <a:tr h="30996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5. 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Where does he work?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No, she doesn’t.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30883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B994E515-9636-464D-8830-DEF0DB275152}"/>
              </a:ext>
            </a:extLst>
          </p:cNvPr>
          <p:cNvCxnSpPr/>
          <p:nvPr/>
        </p:nvCxnSpPr>
        <p:spPr>
          <a:xfrm>
            <a:off x="5510463" y="2371962"/>
            <a:ext cx="1139719" cy="25067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DEE61AC0-E8A3-4B0D-A134-68B758A566EE}"/>
              </a:ext>
            </a:extLst>
          </p:cNvPr>
          <p:cNvCxnSpPr>
            <a:cxnSpLocks/>
          </p:cNvCxnSpPr>
          <p:nvPr/>
        </p:nvCxnSpPr>
        <p:spPr>
          <a:xfrm>
            <a:off x="4944979" y="3248526"/>
            <a:ext cx="1705203" cy="7564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F12089D0-F0B1-4C2D-B917-FABB1229296D}"/>
              </a:ext>
            </a:extLst>
          </p:cNvPr>
          <p:cNvCxnSpPr>
            <a:cxnSpLocks/>
          </p:cNvCxnSpPr>
          <p:nvPr/>
        </p:nvCxnSpPr>
        <p:spPr>
          <a:xfrm>
            <a:off x="5209674" y="4004945"/>
            <a:ext cx="1440508" cy="18527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8FC73F8B-F13A-4B10-8342-C4304CC3BEC9}"/>
              </a:ext>
            </a:extLst>
          </p:cNvPr>
          <p:cNvCxnSpPr>
            <a:cxnSpLocks/>
          </p:cNvCxnSpPr>
          <p:nvPr/>
        </p:nvCxnSpPr>
        <p:spPr>
          <a:xfrm flipV="1">
            <a:off x="5209674" y="3248526"/>
            <a:ext cx="1440508" cy="16301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FF4FEEFF-E41D-4146-9A77-8C1F0F649018}"/>
              </a:ext>
            </a:extLst>
          </p:cNvPr>
          <p:cNvCxnSpPr>
            <a:cxnSpLocks/>
          </p:cNvCxnSpPr>
          <p:nvPr/>
        </p:nvCxnSpPr>
        <p:spPr>
          <a:xfrm flipV="1">
            <a:off x="4944979" y="2269042"/>
            <a:ext cx="1705203" cy="35886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7" name="Audio 2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173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357"/>
    </mc:Choice>
    <mc:Fallback>
      <p:transition spd="slow" advTm="62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14E843-B91F-4031-A122-07DEC1804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 3: Read and write the correct words next to their descriptions.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CC008C-5DB3-466C-B032-DFAFDF67A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273675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200000"/>
              </a:lnSpc>
              <a:spcAft>
                <a:spcPts val="800"/>
              </a:spcAft>
              <a:buNone/>
            </a:pP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ball; water; clock; birthday cake; Children's Day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You can know the time when you look at it.                  ………….……...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We need it when we play football.                                 …………………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 am very thirsty. I want to drink it.                                .………………..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People often eat it on their birthday.                              .………………...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It is the day for children.                                                .………………...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CDFA61-8D83-4A88-BE73-935F4E254108}"/>
              </a:ext>
            </a:extLst>
          </p:cNvPr>
          <p:cNvSpPr txBox="1"/>
          <p:nvPr/>
        </p:nvSpPr>
        <p:spPr>
          <a:xfrm>
            <a:off x="8794270" y="2237510"/>
            <a:ext cx="16885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514214-0185-4F2F-8EE5-DFD27B5B8E10}"/>
              </a:ext>
            </a:extLst>
          </p:cNvPr>
          <p:cNvSpPr txBox="1"/>
          <p:nvPr/>
        </p:nvSpPr>
        <p:spPr>
          <a:xfrm>
            <a:off x="8794270" y="3013005"/>
            <a:ext cx="16885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ACA590-FBE2-44B4-A3D2-FA520E26D6B4}"/>
              </a:ext>
            </a:extLst>
          </p:cNvPr>
          <p:cNvSpPr txBox="1"/>
          <p:nvPr/>
        </p:nvSpPr>
        <p:spPr>
          <a:xfrm>
            <a:off x="8794270" y="3736428"/>
            <a:ext cx="16885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3F52EE-4EEB-427E-A106-C3110DE9829D}"/>
              </a:ext>
            </a:extLst>
          </p:cNvPr>
          <p:cNvSpPr txBox="1"/>
          <p:nvPr/>
        </p:nvSpPr>
        <p:spPr>
          <a:xfrm>
            <a:off x="8570065" y="4486953"/>
            <a:ext cx="21369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birthday cake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56C97E3-D58E-4AA1-BC7D-F7FD6B630533}"/>
              </a:ext>
            </a:extLst>
          </p:cNvPr>
          <p:cNvSpPr txBox="1"/>
          <p:nvPr/>
        </p:nvSpPr>
        <p:spPr>
          <a:xfrm>
            <a:off x="8521574" y="5200463"/>
            <a:ext cx="22339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Children’s Day</a:t>
            </a: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5509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492"/>
    </mc:Choice>
    <mc:Fallback>
      <p:transition spd="slow" advTm="67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AB556F-48AB-4AB1-838D-2E60FC62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10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 4: Read and choose the answer A, B or C.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FFF51EDE-5E53-4E8C-AC61-D34FD585CA1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62865233"/>
              </p:ext>
            </p:extLst>
          </p:nvPr>
        </p:nvGraphicFramePr>
        <p:xfrm>
          <a:off x="609599" y="1152939"/>
          <a:ext cx="6864627" cy="5171770"/>
        </p:xfrm>
        <a:graphic>
          <a:graphicData uri="http://schemas.openxmlformats.org/drawingml/2006/table">
            <a:tbl>
              <a:tblPr/>
              <a:tblGrid>
                <a:gridCol w="1894806">
                  <a:extLst>
                    <a:ext uri="{9D8B030D-6E8A-4147-A177-3AD203B41FA5}">
                      <a16:colId xmlns:a16="http://schemas.microsoft.com/office/drawing/2014/main" xmlns="" val="3820141649"/>
                    </a:ext>
                  </a:extLst>
                </a:gridCol>
                <a:gridCol w="208870">
                  <a:extLst>
                    <a:ext uri="{9D8B030D-6E8A-4147-A177-3AD203B41FA5}">
                      <a16:colId xmlns:a16="http://schemas.microsoft.com/office/drawing/2014/main" xmlns="" val="2238797574"/>
                    </a:ext>
                  </a:extLst>
                </a:gridCol>
                <a:gridCol w="2906395">
                  <a:extLst>
                    <a:ext uri="{9D8B030D-6E8A-4147-A177-3AD203B41FA5}">
                      <a16:colId xmlns:a16="http://schemas.microsoft.com/office/drawing/2014/main" xmlns="" val="1637401605"/>
                    </a:ext>
                  </a:extLst>
                </a:gridCol>
                <a:gridCol w="1854556">
                  <a:extLst>
                    <a:ext uri="{9D8B030D-6E8A-4147-A177-3AD203B41FA5}">
                      <a16:colId xmlns:a16="http://schemas.microsoft.com/office/drawing/2014/main" xmlns="" val="3391386197"/>
                    </a:ext>
                  </a:extLst>
                </a:gridCol>
              </a:tblGrid>
              <a:tr h="43136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 father is a ________.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6388523"/>
                  </a:ext>
                </a:extLst>
              </a:tr>
              <a:tr h="510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teacher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330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doctor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330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5625239"/>
                  </a:ext>
                </a:extLst>
              </a:tr>
              <a:tr h="508181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 works in _______ Hospital.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8169327"/>
                  </a:ext>
                </a:extLst>
              </a:tr>
              <a:tr h="510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Lien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330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Thang Long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330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St. Paul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6993778"/>
                  </a:ext>
                </a:extLst>
              </a:tr>
              <a:tr h="508181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 mother teaches English at a _________.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6859153"/>
                  </a:ext>
                </a:extLst>
              </a:tr>
              <a:tr h="51064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primary school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330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secondary school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secondary school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0662746"/>
                  </a:ext>
                </a:extLst>
              </a:tr>
              <a:tr h="508181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 sister is a _________ 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3399443"/>
                  </a:ext>
                </a:extLst>
              </a:tr>
              <a:tr h="510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teacher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330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330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pupil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5937779"/>
                  </a:ext>
                </a:extLst>
              </a:tr>
              <a:tr h="508181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Liam studies at his ________.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0838896"/>
                  </a:ext>
                </a:extLst>
              </a:tr>
              <a:tr h="66511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mother’s school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330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father’s school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father’s school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parents’ school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1746773"/>
                  </a:ext>
                </a:extLst>
              </a:tr>
            </a:tbl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B049A91-BF91-42E6-9D02-C69D4E031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06748" y="1293073"/>
            <a:ext cx="3879574" cy="4891502"/>
          </a:xfrm>
          <a:gradFill>
            <a:gsLst>
              <a:gs pos="88000">
                <a:schemeClr val="accent1">
                  <a:alpha val="0"/>
                  <a:lumMod val="0"/>
                  <a:lumOff val="10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name is Liam. I’m ten years old. There are four people in my family. My parents, my sister and me. My dad is a doctor. He works in St. Paul Hospital. My mum is a teacher. She teaches English at Kim Lien Primary School. My sister is a student of Thang Long University. I am a pupil at my mum’s school. I love my family.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1A6D1FE-6329-4444-B782-8ACAE1826603}"/>
              </a:ext>
            </a:extLst>
          </p:cNvPr>
          <p:cNvSpPr/>
          <p:nvPr/>
        </p:nvSpPr>
        <p:spPr>
          <a:xfrm>
            <a:off x="2634965" y="1739345"/>
            <a:ext cx="506437" cy="534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062F27B-7118-4083-9EE2-C9ED79EE9095}"/>
              </a:ext>
            </a:extLst>
          </p:cNvPr>
          <p:cNvSpPr/>
          <p:nvPr/>
        </p:nvSpPr>
        <p:spPr>
          <a:xfrm>
            <a:off x="5564455" y="2695309"/>
            <a:ext cx="506437" cy="534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62A29F5-831B-4EB8-B7E8-76857194A383}"/>
              </a:ext>
            </a:extLst>
          </p:cNvPr>
          <p:cNvSpPr/>
          <p:nvPr/>
        </p:nvSpPr>
        <p:spPr>
          <a:xfrm>
            <a:off x="452459" y="3738824"/>
            <a:ext cx="506437" cy="534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1ECB9D1-C645-4B54-B2A8-74870C38791E}"/>
              </a:ext>
            </a:extLst>
          </p:cNvPr>
          <p:cNvSpPr/>
          <p:nvPr/>
        </p:nvSpPr>
        <p:spPr>
          <a:xfrm>
            <a:off x="2634965" y="4759636"/>
            <a:ext cx="506437" cy="534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7FEEDEF-C0DE-4760-A6B8-026451E5F60A}"/>
              </a:ext>
            </a:extLst>
          </p:cNvPr>
          <p:cNvSpPr/>
          <p:nvPr/>
        </p:nvSpPr>
        <p:spPr>
          <a:xfrm>
            <a:off x="425165" y="5917289"/>
            <a:ext cx="506437" cy="534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4756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219"/>
    </mc:Choice>
    <mc:Fallback>
      <p:transition spd="slow" advTm="63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B548ADD6-1304-4280-A2AD-A4D965F2A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165"/>
            <a:ext cx="10515600" cy="85476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 5: Put the words in the correct order to make sentence.</a:t>
            </a:r>
            <a:endParaRPr lang="en-US" sz="24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AF372F1-48CB-4C57-86E7-EC2625FB4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930"/>
            <a:ext cx="10515600" cy="575807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/ factory / a / my / worker / uncle /.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 My uncle is a factory worker. 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/ in / car / he / works / factory /.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 He works in a car factory. </a:t>
            </a:r>
            <a:endParaRPr lang="en-US" sz="3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/ mother / your / does / what /?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 What does your mother do?</a:t>
            </a:r>
            <a:endParaRPr lang="en-US" sz="3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 / she / does / where / ?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 Where does she work?</a:t>
            </a:r>
            <a:endParaRPr lang="en-US" sz="3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brother / your / what / do / does / ?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 What does your brother do? </a:t>
            </a:r>
            <a:endParaRPr lang="en-US" sz="3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15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871"/>
    </mc:Choice>
    <mc:Fallback>
      <p:transition spd="slow" advTm="49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A6B11FE9-BFFE-4666-BADE-6E86CB513A4F}"/>
              </a:ext>
            </a:extLst>
          </p:cNvPr>
          <p:cNvSpPr/>
          <p:nvPr/>
        </p:nvSpPr>
        <p:spPr>
          <a:xfrm>
            <a:off x="7931833" y="535196"/>
            <a:ext cx="2535702" cy="1645920"/>
          </a:xfrm>
          <a:prstGeom prst="wedgeRoundRectCallout">
            <a:avLst>
              <a:gd name="adj1" fmla="val -1809"/>
              <a:gd name="adj2" fmla="val 88141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you have all the correct answers? 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4668D332-CE70-44C9-9616-CFF345B37647}"/>
              </a:ext>
            </a:extLst>
          </p:cNvPr>
          <p:cNvSpPr/>
          <p:nvPr/>
        </p:nvSpPr>
        <p:spPr>
          <a:xfrm>
            <a:off x="4753707" y="2350552"/>
            <a:ext cx="2883877" cy="1377386"/>
          </a:xfrm>
          <a:prstGeom prst="wedgeRoundRectCallout">
            <a:avLst>
              <a:gd name="adj1" fmla="val 42581"/>
              <a:gd name="adj2" fmla="val 68483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Hope you have great time at home!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B529045B-28D5-4F9A-A3CA-5562EDEA2177}"/>
              </a:ext>
            </a:extLst>
          </p:cNvPr>
          <p:cNvSpPr/>
          <p:nvPr/>
        </p:nvSpPr>
        <p:spPr>
          <a:xfrm>
            <a:off x="4332849" y="4249067"/>
            <a:ext cx="2586110" cy="1377386"/>
          </a:xfrm>
          <a:prstGeom prst="wedgeRoundRectCallout">
            <a:avLst>
              <a:gd name="adj1" fmla="val 80630"/>
              <a:gd name="adj2" fmla="val 7799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See you later!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80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52"/>
    </mc:Choice>
    <mc:Fallback>
      <p:transition spd="slow" advTm="16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8.9|10.8|9.9|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9.8|12.6|10.5|1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10.9|9.3|10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|7.7|10.3|8.6|8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8.2|6.7|6.6|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4.1|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612</Words>
  <Application>Microsoft Office PowerPoint</Application>
  <PresentationFormat>Widescreen</PresentationFormat>
  <Paragraphs>84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 3</vt:lpstr>
      <vt:lpstr>Office Theme</vt:lpstr>
      <vt:lpstr>ENGLISH GRADE 4</vt:lpstr>
      <vt:lpstr>Ex 1: Look and write.</vt:lpstr>
      <vt:lpstr>Ex 2: Read and match.  </vt:lpstr>
      <vt:lpstr>Ex 3: Read and write the correct words next to their descriptions. </vt:lpstr>
      <vt:lpstr>Ex 4: Read and choose the answer A, B or C. </vt:lpstr>
      <vt:lpstr>Ex 5: Put the words in the correct order to make sentence.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GRADE 4</dc:title>
  <dc:creator>Lenovo</dc:creator>
  <cp:lastModifiedBy>raphael4311@gmail.com</cp:lastModifiedBy>
  <cp:revision>16</cp:revision>
  <dcterms:created xsi:type="dcterms:W3CDTF">2020-04-07T13:02:51Z</dcterms:created>
  <dcterms:modified xsi:type="dcterms:W3CDTF">2020-04-08T08:18:44Z</dcterms:modified>
</cp:coreProperties>
</file>