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D315E-F0E1-4622-A28A-7E37DCE97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5B4DE7-BF74-447A-981E-4EE2D7686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319AF0-D454-474B-AADE-A639B032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70C05D-967A-4C79-9795-046205AA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AA9B1-98B3-4045-93B8-37BF168D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69C1B-CB9E-41B1-8A7B-483C987A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5D2EC8-778B-4C64-98CA-EF0FFD13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975945-CC98-40F6-B6E3-0787A2AD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C6E63-BCCB-4A73-8B0A-EE12AF48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0030CC-2339-45E0-8472-5B8011C8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F70D35-8837-4A14-B112-79086EB31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D1CD81-465C-451B-888F-EFB36C185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EB46B-32BF-4590-96A1-BAA6EA47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303BF-6471-450B-9D79-DFFCF2B6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3D534F-1083-46BD-94BE-1DD50A50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80841-D251-4F9E-BAAC-64D4F8AE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9D8AB8-DF3C-4DF4-890A-5D07ED24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4F442-2D5C-4706-8E8C-29C21A65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2CE8D-9D9C-43EC-A5A9-000396F4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03AD6-F55A-45DC-BD81-D2221EE5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A1EF6-894C-4416-AC1E-58262469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52FFF5-2A5F-488D-B262-B114413F0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246C7-FD30-498F-9C02-DBC66721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F3CB6E-261E-4DBB-8801-6C73AACF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073EDE-D274-439B-983A-5686D7EA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BDE42-5150-4DFB-AB93-EF53103B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6AA62-9F66-41AE-B1C6-C996E4A78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899B33-FFF3-4BB6-9CB6-FF76A8055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3B420E-2AC4-4E9F-8A0C-DA190175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778265-59E7-4D76-B1CA-D3F3F961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A09819-EDC8-4A04-B424-41F2F9C4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F4AB1-C2DF-4166-94B6-5A520542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F5D40D-9248-4B62-B662-BCD812D7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4543C6-73D8-4B93-BB30-E3C3C431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539957-7174-4AFD-B2B8-E2704941B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746621-5AAA-435B-B3D8-DC5445E70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EDDC80-C8AF-4235-AA7A-136EBF8E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154DFA-6EAF-4E4E-8376-5D3FDCC3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8A31A4-3C1F-4646-B940-43FDF5F7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7FFF3-6335-4E9F-B839-355F7161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EC2267-D648-4B83-A57D-3B6B3DEF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503B1B-E776-4140-8FC1-365081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DC19ED-FBF3-421E-A7D9-6746F9A7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4744EE-5513-4F8A-8B39-04D6A7E3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EE7D39-4FC5-4AFD-A781-8AFD3E5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38A1A5-C509-4FEB-9AA0-DD3B4709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622E9-9BC5-456C-8222-8F018E37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2BCAE-6C17-4876-87DE-F282085A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A04E92-6D92-40D2-9919-B15F8462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742AF1-64AA-4AE4-ABE7-F03F4930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F4A6BA-8551-4D21-9C9D-67815C14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286F5D-72A5-44CB-B740-E42D1655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F47CE-C80A-4668-87AA-F675795B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BC8148-B94E-4764-B795-C8FBF71B8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7481CC-208C-49A1-B83B-FBD5EB94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CED72F-D162-41CF-9133-ACA0DD06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80F298-A94A-43E8-8440-9266B854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3D46A0-1E0C-4B0F-AD95-4A90FE19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A4DFAC-FEC4-4FA5-83F5-A8DC3AC2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F83BB9-B2D7-4B0C-85A1-6BC97B88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C70C03-C1FB-45BA-9FCB-5F568BEE1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C081-194D-47D3-AE38-B1D421761FC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17F2ED-4CB1-49C1-934A-887518768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3F6F50-DFB8-4A17-8C25-28BD30FD2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C3CE-2EF4-4D3F-9A6D-9ACEE224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7EC66-C9E5-48B7-A9BF-F3664DEBB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08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GRADE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BC26C3-3E23-4DA0-AC09-9190EA0CC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559" y="138553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10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1B0B5-EF06-48A4-A25A-FA415BF4AEAC}"/>
              </a:ext>
            </a:extLst>
          </p:cNvPr>
          <p:cNvSpPr txBox="1"/>
          <p:nvPr/>
        </p:nvSpPr>
        <p:spPr>
          <a:xfrm>
            <a:off x="2970530" y="380218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TU 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 YEAR: 2019 - 2020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22"/>
    </mc:Choice>
    <mc:Fallback>
      <p:transition spd="slow" advTm="10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F9CA4-8570-4D2E-93FD-9AAB11B7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1: Look and write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96368-286B-43CF-8911-174079A14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4"/>
            <a:ext cx="10515600" cy="5300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Your school bag is ___________.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His pen is ____________.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My rulers are _____________.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Your rubbers are ______________.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Her pencil is ______________.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Bài tập Tiếng Anh lớp 3 Unit 9 What Colour Is It?">
            <a:extLst>
              <a:ext uri="{FF2B5EF4-FFF2-40B4-BE49-F238E27FC236}">
                <a16:creationId xmlns:a16="http://schemas.microsoft.com/office/drawing/2014/main" xmlns="" id="{0DAE08D4-E427-41CD-BAF9-64BDAEFF9EE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75" y="819701"/>
            <a:ext cx="137719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Bài tập Tiếng Anh lớp 3 Unit 9 What Colour Is It?">
            <a:extLst>
              <a:ext uri="{FF2B5EF4-FFF2-40B4-BE49-F238E27FC236}">
                <a16:creationId xmlns:a16="http://schemas.microsoft.com/office/drawing/2014/main" xmlns="" id="{914D7DD0-8AF5-46C6-8B37-AEA6353CC2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4" y="2145264"/>
            <a:ext cx="89089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Bài tập Tiếng Anh lớp 3 Unit 9 What Colour Is It?">
            <a:extLst>
              <a:ext uri="{FF2B5EF4-FFF2-40B4-BE49-F238E27FC236}">
                <a16:creationId xmlns:a16="http://schemas.microsoft.com/office/drawing/2014/main" xmlns="" id="{C489AD4C-B7FF-4CFC-B208-41218DB079A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403" y="3104630"/>
            <a:ext cx="1355863" cy="119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Bài tập Tiếng Anh lớp 3 Unit 9 What Colour Is It?">
            <a:extLst>
              <a:ext uri="{FF2B5EF4-FFF2-40B4-BE49-F238E27FC236}">
                <a16:creationId xmlns:a16="http://schemas.microsoft.com/office/drawing/2014/main" xmlns="" id="{B3C52659-2BC3-4DC9-8C2C-E1C59A32D43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19" y="4227238"/>
            <a:ext cx="1085643" cy="119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Bài tập Tiếng Anh lớp 3 Unit 9 What Colour Is It?">
            <a:extLst>
              <a:ext uri="{FF2B5EF4-FFF2-40B4-BE49-F238E27FC236}">
                <a16:creationId xmlns:a16="http://schemas.microsoft.com/office/drawing/2014/main" xmlns="" id="{B7FAF3CD-DEDA-417C-B671-E1055D9E819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56" y="5200840"/>
            <a:ext cx="890898" cy="107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CEE1A6-6BD1-44AE-AADD-508DC1589C66}"/>
              </a:ext>
            </a:extLst>
          </p:cNvPr>
          <p:cNvSpPr txBox="1"/>
          <p:nvPr/>
        </p:nvSpPr>
        <p:spPr>
          <a:xfrm>
            <a:off x="3859875" y="143123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8EA35FE-C781-4A95-88FF-A736F3BAE307}"/>
              </a:ext>
            </a:extLst>
          </p:cNvPr>
          <p:cNvSpPr txBox="1"/>
          <p:nvPr/>
        </p:nvSpPr>
        <p:spPr>
          <a:xfrm>
            <a:off x="2793075" y="24259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A00E76D-2F6A-4CEB-A093-7F4FACE93EB0}"/>
              </a:ext>
            </a:extLst>
          </p:cNvPr>
          <p:cNvSpPr txBox="1"/>
          <p:nvPr/>
        </p:nvSpPr>
        <p:spPr>
          <a:xfrm>
            <a:off x="3300150" y="3429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DB7F12D-F299-4424-A300-0F13BE404EFA}"/>
              </a:ext>
            </a:extLst>
          </p:cNvPr>
          <p:cNvSpPr txBox="1"/>
          <p:nvPr/>
        </p:nvSpPr>
        <p:spPr>
          <a:xfrm>
            <a:off x="3962400" y="448243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941AC9-F48F-4110-B73A-4F483394FBF4}"/>
              </a:ext>
            </a:extLst>
          </p:cNvPr>
          <p:cNvSpPr txBox="1"/>
          <p:nvPr/>
        </p:nvSpPr>
        <p:spPr>
          <a:xfrm>
            <a:off x="3300150" y="54764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53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70"/>
    </mc:Choice>
    <mc:Fallback>
      <p:transition spd="slow" advTm="49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1B89D-FA5E-4D9C-8CEB-BEF84551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2"/>
            <a:ext cx="10515600" cy="96740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2: Circle the best answer.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F324B-70D2-43E8-ABF7-79B0BE12A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52743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 / is / are 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name?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There’re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/ an / two)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beds in the bedroom.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old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(are you / he is / is he)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10 years old.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There are four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(bed / chairs / table)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room.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 / is / are)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This is my school.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(They / It / He)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nice.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 man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/ she / her)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This is my father.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(His / Her / My)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is Hung.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C65C655-471D-4D36-B3CE-03CC83F4667F}"/>
              </a:ext>
            </a:extLst>
          </p:cNvPr>
          <p:cNvSpPr/>
          <p:nvPr/>
        </p:nvSpPr>
        <p:spPr>
          <a:xfrm>
            <a:off x="2676529" y="1392981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B7BD520-1ECA-4C26-94F4-CD3FE2D1D97A}"/>
              </a:ext>
            </a:extLst>
          </p:cNvPr>
          <p:cNvSpPr/>
          <p:nvPr/>
        </p:nvSpPr>
        <p:spPr>
          <a:xfrm>
            <a:off x="3670444" y="1998835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0CD08DC-80AA-4452-8E58-BA29860EB94B}"/>
              </a:ext>
            </a:extLst>
          </p:cNvPr>
          <p:cNvSpPr/>
          <p:nvPr/>
        </p:nvSpPr>
        <p:spPr>
          <a:xfrm>
            <a:off x="4615120" y="2604919"/>
            <a:ext cx="778515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EB802A8-AD1A-45D1-BB8B-C62D9F414DC8}"/>
              </a:ext>
            </a:extLst>
          </p:cNvPr>
          <p:cNvSpPr/>
          <p:nvPr/>
        </p:nvSpPr>
        <p:spPr>
          <a:xfrm>
            <a:off x="3999912" y="3275861"/>
            <a:ext cx="943149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F818039-E541-4A7D-B52C-572630930162}"/>
              </a:ext>
            </a:extLst>
          </p:cNvPr>
          <p:cNvSpPr/>
          <p:nvPr/>
        </p:nvSpPr>
        <p:spPr>
          <a:xfrm>
            <a:off x="3215588" y="3935895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C07BA0B-3F7B-4C88-9D14-66AD3D8A8F84}"/>
              </a:ext>
            </a:extLst>
          </p:cNvPr>
          <p:cNvSpPr/>
          <p:nvPr/>
        </p:nvSpPr>
        <p:spPr>
          <a:xfrm>
            <a:off x="4615120" y="4536219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E754CB1-B9BB-4AA4-9CB4-DB523A7C6D14}"/>
              </a:ext>
            </a:extLst>
          </p:cNvPr>
          <p:cNvSpPr/>
          <p:nvPr/>
        </p:nvSpPr>
        <p:spPr>
          <a:xfrm>
            <a:off x="3926007" y="5167226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D6D8FE-F768-498D-9CC9-F71F70BDA661}"/>
              </a:ext>
            </a:extLst>
          </p:cNvPr>
          <p:cNvSpPr/>
          <p:nvPr/>
        </p:nvSpPr>
        <p:spPr>
          <a:xfrm>
            <a:off x="3746694" y="5847420"/>
            <a:ext cx="506437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9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36"/>
    </mc:Choice>
    <mc:Fallback>
      <p:transition spd="slow" advTm="6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D25E4-C39B-4DF1-A7E3-314F61E4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6" y="365125"/>
            <a:ext cx="10115843" cy="1325563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3: Fill in the blank.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4AF80-51FA-48E2-AAAD-DE7A1203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202" y="1825625"/>
            <a:ext cx="1016459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(1) ………………..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the living room. There is a (2)……………….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there is a table in this room. There are four (3)……………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(4)………………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(5)…………….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4681D75-EC13-4CEF-AA45-BE0C27E7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69966"/>
              </p:ext>
            </p:extLst>
          </p:nvPr>
        </p:nvGraphicFramePr>
        <p:xfrm>
          <a:off x="2411895" y="1508189"/>
          <a:ext cx="7368209" cy="3913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0915">
                  <a:extLst>
                    <a:ext uri="{9D8B030D-6E8A-4147-A177-3AD203B41FA5}">
                      <a16:colId xmlns:a16="http://schemas.microsoft.com/office/drawing/2014/main" xmlns="" val="910176062"/>
                    </a:ext>
                  </a:extLst>
                </a:gridCol>
                <a:gridCol w="1500915">
                  <a:extLst>
                    <a:ext uri="{9D8B030D-6E8A-4147-A177-3AD203B41FA5}">
                      <a16:colId xmlns:a16="http://schemas.microsoft.com/office/drawing/2014/main" xmlns="" val="493018610"/>
                    </a:ext>
                  </a:extLst>
                </a:gridCol>
                <a:gridCol w="1500915">
                  <a:extLst>
                    <a:ext uri="{9D8B030D-6E8A-4147-A177-3AD203B41FA5}">
                      <a16:colId xmlns:a16="http://schemas.microsoft.com/office/drawing/2014/main" xmlns="" val="2994301257"/>
                    </a:ext>
                  </a:extLst>
                </a:gridCol>
                <a:gridCol w="1380487">
                  <a:extLst>
                    <a:ext uri="{9D8B030D-6E8A-4147-A177-3AD203B41FA5}">
                      <a16:colId xmlns:a16="http://schemas.microsoft.com/office/drawing/2014/main" xmlns="" val="695978111"/>
                    </a:ext>
                  </a:extLst>
                </a:gridCol>
                <a:gridCol w="1484977">
                  <a:extLst>
                    <a:ext uri="{9D8B030D-6E8A-4147-A177-3AD203B41FA5}">
                      <a16:colId xmlns:a16="http://schemas.microsoft.com/office/drawing/2014/main" xmlns="" val="3832120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bedroom</a:t>
                      </a:r>
                      <a:endParaRPr lang="en-US" sz="24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chairs</a:t>
                      </a:r>
                      <a:endParaRPr lang="en-US" sz="24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24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7089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F77CAA-9ACD-4D98-9E5B-194EECB1B957}"/>
              </a:ext>
            </a:extLst>
          </p:cNvPr>
          <p:cNvSpPr txBox="1"/>
          <p:nvPr/>
        </p:nvSpPr>
        <p:spPr>
          <a:xfrm>
            <a:off x="3627962" y="25777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18FF0-B922-47CD-ABDA-ADE1CECD7B24}"/>
              </a:ext>
            </a:extLst>
          </p:cNvPr>
          <p:cNvSpPr txBox="1"/>
          <p:nvPr/>
        </p:nvSpPr>
        <p:spPr>
          <a:xfrm>
            <a:off x="1494362" y="342454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5E0F35-F90C-4F6B-BCA3-A1103C2671FD}"/>
              </a:ext>
            </a:extLst>
          </p:cNvPr>
          <p:cNvSpPr txBox="1"/>
          <p:nvPr/>
        </p:nvSpPr>
        <p:spPr>
          <a:xfrm>
            <a:off x="1596751" y="42713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2401AA-18BF-4FB3-A835-F76BC1754A87}"/>
              </a:ext>
            </a:extLst>
          </p:cNvPr>
          <p:cNvSpPr txBox="1"/>
          <p:nvPr/>
        </p:nvSpPr>
        <p:spPr>
          <a:xfrm>
            <a:off x="5761562" y="428154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1EC390-103A-4AAC-B2A6-D8FDFA372694}"/>
              </a:ext>
            </a:extLst>
          </p:cNvPr>
          <p:cNvSpPr txBox="1"/>
          <p:nvPr/>
        </p:nvSpPr>
        <p:spPr>
          <a:xfrm>
            <a:off x="9022794" y="42713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76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58"/>
    </mc:Choice>
    <mc:Fallback>
      <p:transition spd="slow" advTm="5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5E3BB-C0B7-40AC-A9DE-18946BF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905"/>
            <a:ext cx="10515600" cy="1325563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4: Reorder the words to make sentence.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27AE97-60FA-4C96-B813-91A8EE3D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8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are / two / books / there / my / in / room.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There are two books in my room.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what / this / is?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What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colour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is this?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is / eraser / an / this.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This is an eraser.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is / red / book / this / yellow / and.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This book is red and yellow. / This book is yellow and red.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what/ your / pencil sharpeners/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What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colour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are your pencil sharpeners?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do/ table tennis/ like/ you/ 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Do you like table tennis?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02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92"/>
    </mc:Choice>
    <mc:Fallback>
      <p:transition spd="slow" advTm="59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2AB76-EC81-480D-8ACC-3B9FCC1A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4"/>
            <a:ext cx="10515600" cy="1325563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5: Make the questions.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98715-3078-4657-ADDE-2FC82893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54598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..............................................................................................................?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She is nine years old.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..............................................................................................................?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No, they aren't. They aren't my friends.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..............................................................................................................?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is blue.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..............................................................................................................?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you can drink water.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..............................................................................................................?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My rubbers are yellow and white.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E61291-8C70-4654-8D4E-092C6FC2173C}"/>
              </a:ext>
            </a:extLst>
          </p:cNvPr>
          <p:cNvSpPr txBox="1"/>
          <p:nvPr/>
        </p:nvSpPr>
        <p:spPr>
          <a:xfrm>
            <a:off x="1334124" y="1161748"/>
            <a:ext cx="4257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DA05FB-1005-4512-A6F8-E58ECD2E45BB}"/>
              </a:ext>
            </a:extLst>
          </p:cNvPr>
          <p:cNvSpPr txBox="1"/>
          <p:nvPr/>
        </p:nvSpPr>
        <p:spPr>
          <a:xfrm>
            <a:off x="1334122" y="2243567"/>
            <a:ext cx="4257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they your 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986E40-6A78-4D21-BD81-06F50D31E0F8}"/>
              </a:ext>
            </a:extLst>
          </p:cNvPr>
          <p:cNvSpPr txBox="1"/>
          <p:nvPr/>
        </p:nvSpPr>
        <p:spPr>
          <a:xfrm>
            <a:off x="1334122" y="3277241"/>
            <a:ext cx="4257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4AA2C3-048F-45EA-8C28-7834E19FE352}"/>
              </a:ext>
            </a:extLst>
          </p:cNvPr>
          <p:cNvSpPr txBox="1"/>
          <p:nvPr/>
        </p:nvSpPr>
        <p:spPr>
          <a:xfrm>
            <a:off x="1334123" y="4310273"/>
            <a:ext cx="4257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drink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2B1839-F874-4187-8D83-B371C6CB0D12}"/>
              </a:ext>
            </a:extLst>
          </p:cNvPr>
          <p:cNvSpPr txBox="1"/>
          <p:nvPr/>
        </p:nvSpPr>
        <p:spPr>
          <a:xfrm>
            <a:off x="1334124" y="5391452"/>
            <a:ext cx="4257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your rubbers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67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74"/>
    </mc:Choice>
    <mc:Fallback>
      <p:transition spd="slow" advTm="5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6B11FE9-BFFE-4666-BADE-6E86CB513A4F}"/>
              </a:ext>
            </a:extLst>
          </p:cNvPr>
          <p:cNvSpPr/>
          <p:nvPr/>
        </p:nvSpPr>
        <p:spPr>
          <a:xfrm>
            <a:off x="7931833" y="535196"/>
            <a:ext cx="2535702" cy="1645920"/>
          </a:xfrm>
          <a:prstGeom prst="wedgeRoundRectCallout">
            <a:avLst>
              <a:gd name="adj1" fmla="val -1809"/>
              <a:gd name="adj2" fmla="val 8814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have all the correct answers?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668D332-CE70-44C9-9616-CFF345B37647}"/>
              </a:ext>
            </a:extLst>
          </p:cNvPr>
          <p:cNvSpPr/>
          <p:nvPr/>
        </p:nvSpPr>
        <p:spPr>
          <a:xfrm>
            <a:off x="4753707" y="2350552"/>
            <a:ext cx="2883877" cy="1377386"/>
          </a:xfrm>
          <a:prstGeom prst="wedgeRoundRectCallout">
            <a:avLst>
              <a:gd name="adj1" fmla="val 42581"/>
              <a:gd name="adj2" fmla="val 6848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Hope you have great time at home!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B529045B-28D5-4F9A-A3CA-5562EDEA2177}"/>
              </a:ext>
            </a:extLst>
          </p:cNvPr>
          <p:cNvSpPr/>
          <p:nvPr/>
        </p:nvSpPr>
        <p:spPr>
          <a:xfrm>
            <a:off x="4332849" y="4249067"/>
            <a:ext cx="2586110" cy="1377386"/>
          </a:xfrm>
          <a:prstGeom prst="wedgeRoundRectCallout">
            <a:avLst>
              <a:gd name="adj1" fmla="val 80630"/>
              <a:gd name="adj2" fmla="val 7799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you later!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0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46"/>
    </mc:Choice>
    <mc:Fallback>
      <p:transition spd="slow" advTm="1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5.3|5.9|5.6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6|6.2|6.9|4.8|5.9|6.1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.5|6.1|2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6|6.8|5.3|9.9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4|8.2|6.7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9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501</Words>
  <Application>Microsoft Office PowerPoint</Application>
  <PresentationFormat>Widescreen</PresentationFormat>
  <Paragraphs>74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 3</vt:lpstr>
      <vt:lpstr>Office Theme</vt:lpstr>
      <vt:lpstr>ENGLISH GRADE 3</vt:lpstr>
      <vt:lpstr>Ex 1: Look and write the colour.  </vt:lpstr>
      <vt:lpstr>Ex 2: Circle the best answer. </vt:lpstr>
      <vt:lpstr>Ex 3: Fill in the blank. </vt:lpstr>
      <vt:lpstr>Ex 4: Reorder the words to make sentence.  </vt:lpstr>
      <vt:lpstr>Ex 5: Make the questions.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GRADE 3</dc:title>
  <dc:creator>Lenovo</dc:creator>
  <cp:lastModifiedBy>raphael4311@gmail.com</cp:lastModifiedBy>
  <cp:revision>19</cp:revision>
  <dcterms:created xsi:type="dcterms:W3CDTF">2020-04-06T12:46:03Z</dcterms:created>
  <dcterms:modified xsi:type="dcterms:W3CDTF">2020-04-08T07:04:42Z</dcterms:modified>
</cp:coreProperties>
</file>