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83" r:id="rId2"/>
    <p:sldId id="262" r:id="rId3"/>
    <p:sldId id="263" r:id="rId4"/>
    <p:sldId id="258" r:id="rId5"/>
    <p:sldId id="259" r:id="rId6"/>
    <p:sldId id="277" r:id="rId7"/>
    <p:sldId id="274" r:id="rId8"/>
    <p:sldId id="264" r:id="rId9"/>
    <p:sldId id="300" r:id="rId10"/>
    <p:sldId id="266" r:id="rId11"/>
    <p:sldId id="290" r:id="rId12"/>
    <p:sldId id="291" r:id="rId13"/>
    <p:sldId id="267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289" r:id="rId23"/>
  </p:sldIdLst>
  <p:sldSz cx="10972800" cy="6858000"/>
  <p:notesSz cx="6858000" cy="91440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CC"/>
    <a:srgbClr val="FF3399"/>
    <a:srgbClr val="666633"/>
    <a:srgbClr val="FFFF00"/>
    <a:srgbClr val="FF9900"/>
    <a:srgbClr val="008000"/>
    <a:srgbClr val="D60093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65" autoAdjust="0"/>
    <p:restoredTop sz="94595" autoAdjust="0"/>
  </p:normalViewPr>
  <p:slideViewPr>
    <p:cSldViewPr>
      <p:cViewPr varScale="1">
        <p:scale>
          <a:sx n="66" d="100"/>
          <a:sy n="66" d="100"/>
        </p:scale>
        <p:origin x="696" y="44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1.wmf"/><Relationship Id="rId1" Type="http://schemas.openxmlformats.org/officeDocument/2006/relationships/image" Target="../media/image2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2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2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2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68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12" Type="http://schemas.openxmlformats.org/officeDocument/2006/relationships/image" Target="../media/image67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11" Type="http://schemas.openxmlformats.org/officeDocument/2006/relationships/image" Target="../media/image66.wmf"/><Relationship Id="rId5" Type="http://schemas.openxmlformats.org/officeDocument/2006/relationships/image" Target="../media/image60.wmf"/><Relationship Id="rId15" Type="http://schemas.openxmlformats.org/officeDocument/2006/relationships/image" Target="../media/image70.wmf"/><Relationship Id="rId10" Type="http://schemas.openxmlformats.org/officeDocument/2006/relationships/image" Target="../media/image65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Relationship Id="rId14" Type="http://schemas.openxmlformats.org/officeDocument/2006/relationships/image" Target="../media/image6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78.wmf"/><Relationship Id="rId18" Type="http://schemas.openxmlformats.org/officeDocument/2006/relationships/image" Target="../media/image83.wmf"/><Relationship Id="rId3" Type="http://schemas.openxmlformats.org/officeDocument/2006/relationships/image" Target="../media/image68.wmf"/><Relationship Id="rId7" Type="http://schemas.openxmlformats.org/officeDocument/2006/relationships/image" Target="../media/image74.wmf"/><Relationship Id="rId12" Type="http://schemas.openxmlformats.org/officeDocument/2006/relationships/image" Target="../media/image70.wmf"/><Relationship Id="rId17" Type="http://schemas.openxmlformats.org/officeDocument/2006/relationships/image" Target="../media/image82.wmf"/><Relationship Id="rId2" Type="http://schemas.openxmlformats.org/officeDocument/2006/relationships/image" Target="../media/image66.wmf"/><Relationship Id="rId16" Type="http://schemas.openxmlformats.org/officeDocument/2006/relationships/image" Target="../media/image81.wmf"/><Relationship Id="rId1" Type="http://schemas.openxmlformats.org/officeDocument/2006/relationships/image" Target="../media/image65.wmf"/><Relationship Id="rId6" Type="http://schemas.openxmlformats.org/officeDocument/2006/relationships/image" Target="../media/image73.wmf"/><Relationship Id="rId11" Type="http://schemas.openxmlformats.org/officeDocument/2006/relationships/image" Target="../media/image69.wmf"/><Relationship Id="rId5" Type="http://schemas.openxmlformats.org/officeDocument/2006/relationships/image" Target="../media/image72.wmf"/><Relationship Id="rId15" Type="http://schemas.openxmlformats.org/officeDocument/2006/relationships/image" Target="../media/image80.wmf"/><Relationship Id="rId10" Type="http://schemas.openxmlformats.org/officeDocument/2006/relationships/image" Target="../media/image77.wmf"/><Relationship Id="rId4" Type="http://schemas.openxmlformats.org/officeDocument/2006/relationships/image" Target="../media/image67.wmf"/><Relationship Id="rId9" Type="http://schemas.openxmlformats.org/officeDocument/2006/relationships/image" Target="../media/image76.wmf"/><Relationship Id="rId14" Type="http://schemas.openxmlformats.org/officeDocument/2006/relationships/image" Target="../media/image7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9E810B4-FA1D-4356-BFFE-FBE3978EAE4B}" type="datetimeFigureOut">
              <a:rPr lang="en-US" altLang="en-US"/>
              <a:pPr/>
              <a:t>3/27/2020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97835A9-037B-4DBA-9151-8BAB5AED06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526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C44456-D648-4BFD-BBE3-4821E53B9093}" type="slidenum">
              <a:rPr lang="en-US" altLang="en-US">
                <a:latin typeface="Arial" charset="0"/>
                <a:cs typeface="Arial" charset="0"/>
              </a:rPr>
              <a:pPr/>
              <a:t>1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26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9AA48-C291-485B-8CAE-035D81C6A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02684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71CC8-76D9-49DD-A9DF-C68FA00DBB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42538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F3054-A42D-4D8A-9084-AE50B8C56E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48905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084A2-A1EA-435D-B6A7-387EB16A00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37744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C6F6B-AF08-426B-BEFC-C820DD986C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28028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9C3A8-8087-4FAB-9872-E8AA654B06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20791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E796E-565D-43B2-A3C9-A9B859660E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24069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AF40D-6712-40BC-A8DF-B1E1B09EE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80738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5F626-3ACF-4FE6-A606-B06D7A0260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69808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C6BF8-83EE-45DC-9B81-0FE22094DB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32643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A4A2E-C81E-4905-9CF9-45A617581E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05463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9275" y="6356350"/>
            <a:ext cx="2559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675" y="6356350"/>
            <a:ext cx="3473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4475" y="6356350"/>
            <a:ext cx="2559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FA9AEB1-8D86-4AD5-9AB0-6B0BD8AEE4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53.bin"/><Relationship Id="rId26" Type="http://schemas.openxmlformats.org/officeDocument/2006/relationships/oleObject" Target="../embeddings/oleObject57.bin"/><Relationship Id="rId3" Type="http://schemas.openxmlformats.org/officeDocument/2006/relationships/audio" Target="../media/media10.m4a"/><Relationship Id="rId21" Type="http://schemas.openxmlformats.org/officeDocument/2006/relationships/image" Target="../media/image45.wmf"/><Relationship Id="rId7" Type="http://schemas.openxmlformats.org/officeDocument/2006/relationships/oleObject" Target="../embeddings/oleObject46.bin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43.wmf"/><Relationship Id="rId25" Type="http://schemas.openxmlformats.org/officeDocument/2006/relationships/image" Target="../media/image47.wmf"/><Relationship Id="rId2" Type="http://schemas.microsoft.com/office/2007/relationships/media" Target="../media/media10.m4a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4.bin"/><Relationship Id="rId29" Type="http://schemas.openxmlformats.org/officeDocument/2006/relationships/image" Target="../media/image4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wmf"/><Relationship Id="rId11" Type="http://schemas.openxmlformats.org/officeDocument/2006/relationships/image" Target="../media/image40.wmf"/><Relationship Id="rId24" Type="http://schemas.openxmlformats.org/officeDocument/2006/relationships/oleObject" Target="../embeddings/oleObject56.bin"/><Relationship Id="rId5" Type="http://schemas.openxmlformats.org/officeDocument/2006/relationships/oleObject" Target="../embeddings/oleObject45.bin"/><Relationship Id="rId15" Type="http://schemas.openxmlformats.org/officeDocument/2006/relationships/image" Target="../media/image42.wmf"/><Relationship Id="rId23" Type="http://schemas.openxmlformats.org/officeDocument/2006/relationships/image" Target="../media/image46.wmf"/><Relationship Id="rId28" Type="http://schemas.openxmlformats.org/officeDocument/2006/relationships/oleObject" Target="../embeddings/oleObject58.bin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44.wmf"/><Relationship Id="rId4" Type="http://schemas.openxmlformats.org/officeDocument/2006/relationships/slideLayout" Target="../slideLayouts/slideLayout1.xml"/><Relationship Id="rId9" Type="http://schemas.openxmlformats.org/officeDocument/2006/relationships/oleObject" Target="../embeddings/oleObject48.bin"/><Relationship Id="rId14" Type="http://schemas.openxmlformats.org/officeDocument/2006/relationships/oleObject" Target="../embeddings/oleObject51.bin"/><Relationship Id="rId22" Type="http://schemas.openxmlformats.org/officeDocument/2006/relationships/oleObject" Target="../embeddings/oleObject55.bin"/><Relationship Id="rId27" Type="http://schemas.openxmlformats.org/officeDocument/2006/relationships/image" Target="../media/image48.wmf"/><Relationship Id="rId30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9.png"/><Relationship Id="rId4" Type="http://schemas.openxmlformats.org/officeDocument/2006/relationships/image" Target="../media/image5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52.wmf"/><Relationship Id="rId18" Type="http://schemas.openxmlformats.org/officeDocument/2006/relationships/image" Target="../media/image54.wmf"/><Relationship Id="rId3" Type="http://schemas.openxmlformats.org/officeDocument/2006/relationships/audio" Target="../media/media13.m4a"/><Relationship Id="rId21" Type="http://schemas.openxmlformats.org/officeDocument/2006/relationships/oleObject" Target="../embeddings/oleObject70.bin"/><Relationship Id="rId7" Type="http://schemas.openxmlformats.org/officeDocument/2006/relationships/oleObject" Target="../embeddings/oleObject60.bin"/><Relationship Id="rId12" Type="http://schemas.openxmlformats.org/officeDocument/2006/relationships/oleObject" Target="../embeddings/oleObject64.bin"/><Relationship Id="rId17" Type="http://schemas.openxmlformats.org/officeDocument/2006/relationships/oleObject" Target="../embeddings/oleObject67.bin"/><Relationship Id="rId2" Type="http://schemas.microsoft.com/office/2007/relationships/media" Target="../media/media13.m4a"/><Relationship Id="rId16" Type="http://schemas.openxmlformats.org/officeDocument/2006/relationships/image" Target="../media/image53.wmf"/><Relationship Id="rId20" Type="http://schemas.openxmlformats.org/officeDocument/2006/relationships/oleObject" Target="../embeddings/oleObject69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wmf"/><Relationship Id="rId11" Type="http://schemas.openxmlformats.org/officeDocument/2006/relationships/image" Target="../media/image51.wmf"/><Relationship Id="rId24" Type="http://schemas.openxmlformats.org/officeDocument/2006/relationships/image" Target="../media/image19.png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6.bin"/><Relationship Id="rId23" Type="http://schemas.openxmlformats.org/officeDocument/2006/relationships/image" Target="../media/image55.wmf"/><Relationship Id="rId10" Type="http://schemas.openxmlformats.org/officeDocument/2006/relationships/oleObject" Target="../embeddings/oleObject63.bin"/><Relationship Id="rId19" Type="http://schemas.openxmlformats.org/officeDocument/2006/relationships/oleObject" Target="../embeddings/oleObject68.bin"/><Relationship Id="rId4" Type="http://schemas.openxmlformats.org/officeDocument/2006/relationships/slideLayout" Target="../slideLayouts/slideLayout1.xml"/><Relationship Id="rId9" Type="http://schemas.openxmlformats.org/officeDocument/2006/relationships/oleObject" Target="../embeddings/oleObject62.bin"/><Relationship Id="rId14" Type="http://schemas.openxmlformats.org/officeDocument/2006/relationships/oleObject" Target="../embeddings/oleObject65.bin"/><Relationship Id="rId22" Type="http://schemas.openxmlformats.org/officeDocument/2006/relationships/oleObject" Target="../embeddings/oleObject7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76.bin"/><Relationship Id="rId18" Type="http://schemas.openxmlformats.org/officeDocument/2006/relationships/oleObject" Target="../embeddings/oleObject78.bin"/><Relationship Id="rId26" Type="http://schemas.openxmlformats.org/officeDocument/2006/relationships/oleObject" Target="../embeddings/oleObject82.bin"/><Relationship Id="rId39" Type="http://schemas.openxmlformats.org/officeDocument/2006/relationships/image" Target="../media/image70.wmf"/><Relationship Id="rId3" Type="http://schemas.openxmlformats.org/officeDocument/2006/relationships/audio" Target="../media/media15.m4a"/><Relationship Id="rId21" Type="http://schemas.openxmlformats.org/officeDocument/2006/relationships/oleObject" Target="../embeddings/oleObject80.bin"/><Relationship Id="rId34" Type="http://schemas.openxmlformats.org/officeDocument/2006/relationships/oleObject" Target="../embeddings/oleObject87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59.wmf"/><Relationship Id="rId17" Type="http://schemas.openxmlformats.org/officeDocument/2006/relationships/image" Target="../media/image71.emf"/><Relationship Id="rId25" Type="http://schemas.openxmlformats.org/officeDocument/2006/relationships/image" Target="../media/image19.png"/><Relationship Id="rId33" Type="http://schemas.openxmlformats.org/officeDocument/2006/relationships/image" Target="../media/image67.wmf"/><Relationship Id="rId38" Type="http://schemas.openxmlformats.org/officeDocument/2006/relationships/oleObject" Target="../embeddings/oleObject89.bin"/><Relationship Id="rId2" Type="http://schemas.microsoft.com/office/2007/relationships/media" Target="../media/media15.m4a"/><Relationship Id="rId16" Type="http://schemas.openxmlformats.org/officeDocument/2006/relationships/image" Target="../media/image61.wmf"/><Relationship Id="rId20" Type="http://schemas.openxmlformats.org/officeDocument/2006/relationships/image" Target="../media/image62.wmf"/><Relationship Id="rId29" Type="http://schemas.openxmlformats.org/officeDocument/2006/relationships/image" Target="../media/image65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75.bin"/><Relationship Id="rId24" Type="http://schemas.openxmlformats.org/officeDocument/2006/relationships/image" Target="../media/image64.wmf"/><Relationship Id="rId32" Type="http://schemas.openxmlformats.org/officeDocument/2006/relationships/oleObject" Target="../embeddings/oleObject86.bin"/><Relationship Id="rId37" Type="http://schemas.openxmlformats.org/officeDocument/2006/relationships/image" Target="../media/image69.wmf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7.bin"/><Relationship Id="rId23" Type="http://schemas.openxmlformats.org/officeDocument/2006/relationships/oleObject" Target="../embeddings/oleObject81.bin"/><Relationship Id="rId28" Type="http://schemas.openxmlformats.org/officeDocument/2006/relationships/oleObject" Target="../embeddings/oleObject84.bin"/><Relationship Id="rId36" Type="http://schemas.openxmlformats.org/officeDocument/2006/relationships/oleObject" Target="../embeddings/oleObject88.bin"/><Relationship Id="rId10" Type="http://schemas.openxmlformats.org/officeDocument/2006/relationships/image" Target="../media/image58.wmf"/><Relationship Id="rId19" Type="http://schemas.openxmlformats.org/officeDocument/2006/relationships/oleObject" Target="../embeddings/oleObject79.bin"/><Relationship Id="rId31" Type="http://schemas.openxmlformats.org/officeDocument/2006/relationships/image" Target="../media/image66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60.wmf"/><Relationship Id="rId22" Type="http://schemas.openxmlformats.org/officeDocument/2006/relationships/image" Target="../media/image63.wmf"/><Relationship Id="rId27" Type="http://schemas.openxmlformats.org/officeDocument/2006/relationships/oleObject" Target="../embeddings/oleObject83.bin"/><Relationship Id="rId30" Type="http://schemas.openxmlformats.org/officeDocument/2006/relationships/oleObject" Target="../embeddings/oleObject85.bin"/><Relationship Id="rId35" Type="http://schemas.openxmlformats.org/officeDocument/2006/relationships/image" Target="../media/image6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94.bin"/><Relationship Id="rId18" Type="http://schemas.openxmlformats.org/officeDocument/2006/relationships/image" Target="../media/image74.wmf"/><Relationship Id="rId26" Type="http://schemas.openxmlformats.org/officeDocument/2006/relationships/oleObject" Target="../embeddings/oleObject102.bin"/><Relationship Id="rId39" Type="http://schemas.openxmlformats.org/officeDocument/2006/relationships/image" Target="../media/image81.wmf"/><Relationship Id="rId3" Type="http://schemas.openxmlformats.org/officeDocument/2006/relationships/audio" Target="../media/media16.m4a"/><Relationship Id="rId21" Type="http://schemas.openxmlformats.org/officeDocument/2006/relationships/oleObject" Target="../embeddings/oleObject99.bin"/><Relationship Id="rId34" Type="http://schemas.openxmlformats.org/officeDocument/2006/relationships/oleObject" Target="../embeddings/oleObject106.bin"/><Relationship Id="rId42" Type="http://schemas.openxmlformats.org/officeDocument/2006/relationships/oleObject" Target="../embeddings/oleObject110.bin"/><Relationship Id="rId47" Type="http://schemas.openxmlformats.org/officeDocument/2006/relationships/image" Target="../media/image84.png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96.bin"/><Relationship Id="rId25" Type="http://schemas.openxmlformats.org/officeDocument/2006/relationships/image" Target="../media/image76.wmf"/><Relationship Id="rId33" Type="http://schemas.openxmlformats.org/officeDocument/2006/relationships/image" Target="../media/image78.wmf"/><Relationship Id="rId38" Type="http://schemas.openxmlformats.org/officeDocument/2006/relationships/oleObject" Target="../embeddings/oleObject108.bin"/><Relationship Id="rId46" Type="http://schemas.openxmlformats.org/officeDocument/2006/relationships/oleObject" Target="../embeddings/oleObject113.bin"/><Relationship Id="rId2" Type="http://schemas.microsoft.com/office/2007/relationships/media" Target="../media/media16.m4a"/><Relationship Id="rId16" Type="http://schemas.openxmlformats.org/officeDocument/2006/relationships/image" Target="../media/image73.wmf"/><Relationship Id="rId20" Type="http://schemas.openxmlformats.org/officeDocument/2006/relationships/oleObject" Target="../embeddings/oleObject98.bin"/><Relationship Id="rId29" Type="http://schemas.openxmlformats.org/officeDocument/2006/relationships/image" Target="../media/image69.wmf"/><Relationship Id="rId41" Type="http://schemas.openxmlformats.org/officeDocument/2006/relationships/image" Target="../media/image82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93.bin"/><Relationship Id="rId24" Type="http://schemas.openxmlformats.org/officeDocument/2006/relationships/oleObject" Target="../embeddings/oleObject101.bin"/><Relationship Id="rId32" Type="http://schemas.openxmlformats.org/officeDocument/2006/relationships/oleObject" Target="../embeddings/oleObject105.bin"/><Relationship Id="rId37" Type="http://schemas.openxmlformats.org/officeDocument/2006/relationships/image" Target="../media/image80.wmf"/><Relationship Id="rId40" Type="http://schemas.openxmlformats.org/officeDocument/2006/relationships/oleObject" Target="../embeddings/oleObject109.bin"/><Relationship Id="rId45" Type="http://schemas.openxmlformats.org/officeDocument/2006/relationships/oleObject" Target="../embeddings/oleObject112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5.bin"/><Relationship Id="rId23" Type="http://schemas.openxmlformats.org/officeDocument/2006/relationships/image" Target="../media/image75.wmf"/><Relationship Id="rId28" Type="http://schemas.openxmlformats.org/officeDocument/2006/relationships/oleObject" Target="../embeddings/oleObject103.bin"/><Relationship Id="rId36" Type="http://schemas.openxmlformats.org/officeDocument/2006/relationships/oleObject" Target="../embeddings/oleObject107.bin"/><Relationship Id="rId10" Type="http://schemas.openxmlformats.org/officeDocument/2006/relationships/image" Target="../media/image68.wmf"/><Relationship Id="rId19" Type="http://schemas.openxmlformats.org/officeDocument/2006/relationships/oleObject" Target="../embeddings/oleObject97.bin"/><Relationship Id="rId31" Type="http://schemas.openxmlformats.org/officeDocument/2006/relationships/image" Target="../media/image70.wmf"/><Relationship Id="rId44" Type="http://schemas.openxmlformats.org/officeDocument/2006/relationships/oleObject" Target="../embeddings/oleObject111.bin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72.wmf"/><Relationship Id="rId22" Type="http://schemas.openxmlformats.org/officeDocument/2006/relationships/oleObject" Target="../embeddings/oleObject100.bin"/><Relationship Id="rId27" Type="http://schemas.openxmlformats.org/officeDocument/2006/relationships/image" Target="../media/image77.wmf"/><Relationship Id="rId30" Type="http://schemas.openxmlformats.org/officeDocument/2006/relationships/oleObject" Target="../embeddings/oleObject104.bin"/><Relationship Id="rId35" Type="http://schemas.openxmlformats.org/officeDocument/2006/relationships/image" Target="../media/image79.wmf"/><Relationship Id="rId43" Type="http://schemas.openxmlformats.org/officeDocument/2006/relationships/image" Target="../media/image8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3" Type="http://schemas.openxmlformats.org/officeDocument/2006/relationships/audio" Target="../media/media18.m4a"/><Relationship Id="rId7" Type="http://schemas.openxmlformats.org/officeDocument/2006/relationships/image" Target="../media/image85.wmf"/><Relationship Id="rId2" Type="http://schemas.microsoft.com/office/2007/relationships/media" Target="../media/media18.m4a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4.bin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image" Target="../media/image86.wmf"/><Relationship Id="rId3" Type="http://schemas.openxmlformats.org/officeDocument/2006/relationships/audio" Target="../media/media19.m4a"/><Relationship Id="rId7" Type="http://schemas.openxmlformats.org/officeDocument/2006/relationships/oleObject" Target="../embeddings/oleObject117.bin"/><Relationship Id="rId12" Type="http://schemas.openxmlformats.org/officeDocument/2006/relationships/oleObject" Target="../embeddings/oleObject119.bin"/><Relationship Id="rId2" Type="http://schemas.microsoft.com/office/2007/relationships/media" Target="../media/media19.m4a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7.wmf"/><Relationship Id="rId11" Type="http://schemas.openxmlformats.org/officeDocument/2006/relationships/image" Target="../media/image85.wmf"/><Relationship Id="rId5" Type="http://schemas.openxmlformats.org/officeDocument/2006/relationships/oleObject" Target="../embeddings/oleObject116.bin"/><Relationship Id="rId10" Type="http://schemas.openxmlformats.org/officeDocument/2006/relationships/oleObject" Target="../embeddings/oleObject118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4.wmf"/><Relationship Id="rId3" Type="http://schemas.openxmlformats.org/officeDocument/2006/relationships/audio" Target="../media/media2.m4a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6.bin"/><Relationship Id="rId2" Type="http://schemas.microsoft.com/office/2007/relationships/media" Target="../media/media2.m4a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15" Type="http://schemas.openxmlformats.org/officeDocument/2006/relationships/image" Target="../media/image6.png"/><Relationship Id="rId10" Type="http://schemas.openxmlformats.org/officeDocument/2006/relationships/oleObject" Target="../embeddings/oleObject5.bin"/><Relationship Id="rId4" Type="http://schemas.openxmlformats.org/officeDocument/2006/relationships/slideLayout" Target="../slideLayouts/slideLayout1.xm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audio" Target="../media/media20.m4a"/><Relationship Id="rId7" Type="http://schemas.openxmlformats.org/officeDocument/2006/relationships/oleObject" Target="../embeddings/oleObject121.bin"/><Relationship Id="rId2" Type="http://schemas.microsoft.com/office/2007/relationships/media" Target="../media/media20.m4a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120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image" Target="../media/image19.png"/><Relationship Id="rId3" Type="http://schemas.openxmlformats.org/officeDocument/2006/relationships/audio" Target="../media/media21.m4a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94.wmf"/><Relationship Id="rId2" Type="http://schemas.microsoft.com/office/2007/relationships/media" Target="../media/media21.m4a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125.bin"/><Relationship Id="rId5" Type="http://schemas.openxmlformats.org/officeDocument/2006/relationships/oleObject" Target="../embeddings/oleObject122.bin"/><Relationship Id="rId10" Type="http://schemas.openxmlformats.org/officeDocument/2006/relationships/image" Target="../media/image93.wmf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12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emf"/><Relationship Id="rId18" Type="http://schemas.openxmlformats.org/officeDocument/2006/relationships/image" Target="../media/image18.png"/><Relationship Id="rId3" Type="http://schemas.openxmlformats.org/officeDocument/2006/relationships/audio" Target="../media/media3.m4a"/><Relationship Id="rId7" Type="http://schemas.openxmlformats.org/officeDocument/2006/relationships/image" Target="../media/image4.wmf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microsoft.com/office/2007/relationships/media" Target="../media/media3.m4a"/><Relationship Id="rId16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1.png"/><Relationship Id="rId5" Type="http://schemas.openxmlformats.org/officeDocument/2006/relationships/image" Target="../media/image7.emf"/><Relationship Id="rId15" Type="http://schemas.openxmlformats.org/officeDocument/2006/relationships/image" Target="../media/image15.emf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16.bin"/><Relationship Id="rId3" Type="http://schemas.openxmlformats.org/officeDocument/2006/relationships/audio" Target="../media/media7.m4a"/><Relationship Id="rId21" Type="http://schemas.openxmlformats.org/officeDocument/2006/relationships/image" Target="../media/image26.wmf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4.wmf"/><Relationship Id="rId2" Type="http://schemas.microsoft.com/office/2007/relationships/media" Target="../media/media7.m4a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wmf"/><Relationship Id="rId11" Type="http://schemas.openxmlformats.org/officeDocument/2006/relationships/image" Target="../media/image21.wmf"/><Relationship Id="rId5" Type="http://schemas.openxmlformats.org/officeDocument/2006/relationships/oleObject" Target="../embeddings/oleObject8.bin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5.wmf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4.bin"/><Relationship Id="rId2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6.wmf"/><Relationship Id="rId18" Type="http://schemas.openxmlformats.org/officeDocument/2006/relationships/oleObject" Target="../embeddings/oleObject27.bin"/><Relationship Id="rId26" Type="http://schemas.openxmlformats.org/officeDocument/2006/relationships/image" Target="../media/image20.png"/><Relationship Id="rId3" Type="http://schemas.openxmlformats.org/officeDocument/2006/relationships/audio" Target="../media/media8.m4a"/><Relationship Id="rId21" Type="http://schemas.openxmlformats.org/officeDocument/2006/relationships/image" Target="../media/image29.wmf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3.bin"/><Relationship Id="rId17" Type="http://schemas.openxmlformats.org/officeDocument/2006/relationships/oleObject" Target="../embeddings/oleObject26.bin"/><Relationship Id="rId25" Type="http://schemas.openxmlformats.org/officeDocument/2006/relationships/image" Target="../media/image30.wmf"/><Relationship Id="rId2" Type="http://schemas.microsoft.com/office/2007/relationships/media" Target="../media/media8.m4a"/><Relationship Id="rId16" Type="http://schemas.openxmlformats.org/officeDocument/2006/relationships/image" Target="../media/image27.wmf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wmf"/><Relationship Id="rId11" Type="http://schemas.openxmlformats.org/officeDocument/2006/relationships/image" Target="../media/image21.wmf"/><Relationship Id="rId24" Type="http://schemas.openxmlformats.org/officeDocument/2006/relationships/oleObject" Target="../embeddings/oleObject3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30.bin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28.wmf"/><Relationship Id="rId4" Type="http://schemas.openxmlformats.org/officeDocument/2006/relationships/slideLayout" Target="../slideLayouts/slideLayout1.xml"/><Relationship Id="rId9" Type="http://schemas.openxmlformats.org/officeDocument/2006/relationships/oleObject" Target="../embeddings/oleObject21.bin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34.wmf"/><Relationship Id="rId26" Type="http://schemas.openxmlformats.org/officeDocument/2006/relationships/image" Target="../media/image38.wmf"/><Relationship Id="rId3" Type="http://schemas.microsoft.com/office/2007/relationships/media" Target="../media/media9.m4a"/><Relationship Id="rId21" Type="http://schemas.openxmlformats.org/officeDocument/2006/relationships/oleObject" Target="../embeddings/oleObject41.bin"/><Relationship Id="rId7" Type="http://schemas.openxmlformats.org/officeDocument/2006/relationships/image" Target="../media/image2.wmf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39.bin"/><Relationship Id="rId25" Type="http://schemas.openxmlformats.org/officeDocument/2006/relationships/oleObject" Target="../embeddings/oleObject43.bin"/><Relationship Id="rId2" Type="http://schemas.openxmlformats.org/officeDocument/2006/relationships/tags" Target="../tags/tag2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29" Type="http://schemas.openxmlformats.org/officeDocument/2006/relationships/image" Target="../media/image20.pn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6.bin"/><Relationship Id="rId24" Type="http://schemas.openxmlformats.org/officeDocument/2006/relationships/image" Target="../media/image37.wmf"/><Relationship Id="rId5" Type="http://schemas.openxmlformats.org/officeDocument/2006/relationships/slideLayout" Target="../slideLayouts/slideLayout1.xml"/><Relationship Id="rId15" Type="http://schemas.openxmlformats.org/officeDocument/2006/relationships/oleObject" Target="../embeddings/oleObject38.bin"/><Relationship Id="rId23" Type="http://schemas.openxmlformats.org/officeDocument/2006/relationships/oleObject" Target="../embeddings/oleObject42.bin"/><Relationship Id="rId28" Type="http://schemas.openxmlformats.org/officeDocument/2006/relationships/image" Target="../media/image39.wmf"/><Relationship Id="rId10" Type="http://schemas.openxmlformats.org/officeDocument/2006/relationships/oleObject" Target="../embeddings/oleObject35.bin"/><Relationship Id="rId19" Type="http://schemas.openxmlformats.org/officeDocument/2006/relationships/oleObject" Target="../embeddings/oleObject40.bin"/><Relationship Id="rId4" Type="http://schemas.openxmlformats.org/officeDocument/2006/relationships/audio" Target="../media/media9.m4a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Relationship Id="rId27" Type="http://schemas.openxmlformats.org/officeDocument/2006/relationships/oleObject" Target="../embeddings/oleObject4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15"/>
          <p:cNvSpPr>
            <a:spLocks noChangeArrowheads="1" noChangeShapeType="1" noTextEdit="1"/>
          </p:cNvSpPr>
          <p:nvPr/>
        </p:nvSpPr>
        <p:spPr bwMode="auto">
          <a:xfrm>
            <a:off x="1828800" y="1371600"/>
            <a:ext cx="7040563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endParaRPr lang="en-US" sz="4400" kern="10" spc="-44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5" name="AutoShape 26" descr="vbeAAAAAElFTkSuQmCC"/>
          <p:cNvSpPr>
            <a:spLocks noChangeAspect="1" noChangeArrowheads="1"/>
          </p:cNvSpPr>
          <p:nvPr/>
        </p:nvSpPr>
        <p:spPr bwMode="auto">
          <a:xfrm>
            <a:off x="5951910" y="3556248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3076" name="AutoShape 28" descr="vbeAAAAAElFTkSuQmCC"/>
          <p:cNvSpPr>
            <a:spLocks noChangeAspect="1" noChangeArrowheads="1"/>
          </p:cNvSpPr>
          <p:nvPr/>
        </p:nvSpPr>
        <p:spPr bwMode="auto">
          <a:xfrm>
            <a:off x="5951910" y="3556248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3079" name="WordArt 21"/>
          <p:cNvSpPr>
            <a:spLocks noChangeArrowheads="1" noChangeShapeType="1" noTextEdit="1"/>
          </p:cNvSpPr>
          <p:nvPr/>
        </p:nvSpPr>
        <p:spPr bwMode="auto">
          <a:xfrm>
            <a:off x="2822104" y="3156198"/>
            <a:ext cx="54006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LUYỆN </a:t>
            </a:r>
            <a:r>
              <a:rPr lang="vi-VN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TẬP</a:t>
            </a:r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( </a:t>
            </a:r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TRANG 117)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080" name="WordArt 20"/>
          <p:cNvSpPr>
            <a:spLocks noChangeArrowheads="1" noChangeShapeType="1" noTextEdit="1"/>
          </p:cNvSpPr>
          <p:nvPr/>
        </p:nvSpPr>
        <p:spPr bwMode="auto">
          <a:xfrm>
            <a:off x="3045456" y="2196480"/>
            <a:ext cx="4737869" cy="5869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Toán - L</a:t>
            </a:r>
            <a:r>
              <a:rPr lang="vi-VN" sz="3600" b="1" kern="1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ớp</a:t>
            </a:r>
            <a:r>
              <a:rPr lang="en-US" sz="3600" b="1" kern="1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4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1" name="WordArt 19"/>
          <p:cNvSpPr>
            <a:spLocks noChangeArrowheads="1" noChangeShapeType="1" noTextEdit="1"/>
          </p:cNvSpPr>
          <p:nvPr/>
        </p:nvSpPr>
        <p:spPr bwMode="auto">
          <a:xfrm>
            <a:off x="157808" y="239642"/>
            <a:ext cx="4608511" cy="3300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0">
                <a:ln w="9525">
                  <a:noFill/>
                  <a:round/>
                  <a:headEnd/>
                  <a:tailEnd/>
                </a:ln>
                <a:solidFill>
                  <a:schemeClr val="tx1">
                    <a:alpha val="98822"/>
                  </a:schemeClr>
                </a:solidFill>
                <a:latin typeface="Times New Roman"/>
                <a:cs typeface="Times New Roman"/>
              </a:rPr>
              <a:t>TRƯỜNG TIỂU HỌC TRUNG TỰ</a:t>
            </a:r>
            <a:endParaRPr lang="en-US" b="1" kern="0">
              <a:ln w="9525">
                <a:noFill/>
                <a:round/>
                <a:headEnd/>
                <a:tailEnd/>
              </a:ln>
              <a:solidFill>
                <a:schemeClr val="tx1">
                  <a:alpha val="98822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" name="Ba_n ghi Mo__i 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38928" y="618207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5418138" y="3321050"/>
          <a:ext cx="1365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7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3321050"/>
                        <a:ext cx="1365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6"/>
          <p:cNvGraphicFramePr>
            <a:graphicFrameLocks noChangeAspect="1"/>
          </p:cNvGraphicFramePr>
          <p:nvPr/>
        </p:nvGraphicFramePr>
        <p:xfrm>
          <a:off x="5418138" y="3321050"/>
          <a:ext cx="1365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8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3321050"/>
                        <a:ext cx="1365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7"/>
          <p:cNvGraphicFramePr>
            <a:graphicFrameLocks noChangeAspect="1"/>
          </p:cNvGraphicFramePr>
          <p:nvPr/>
        </p:nvGraphicFramePr>
        <p:xfrm>
          <a:off x="5418138" y="3321050"/>
          <a:ext cx="1365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9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3321050"/>
                        <a:ext cx="1365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8"/>
          <p:cNvGraphicFramePr>
            <a:graphicFrameLocks noChangeAspect="1"/>
          </p:cNvGraphicFramePr>
          <p:nvPr/>
        </p:nvGraphicFramePr>
        <p:xfrm>
          <a:off x="5418138" y="3321050"/>
          <a:ext cx="1365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0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3321050"/>
                        <a:ext cx="1365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215900" y="260350"/>
            <a:ext cx="9502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Bài 1: Quy đồng mẫu số các phân số sau:</a:t>
            </a:r>
          </a:p>
        </p:txBody>
      </p:sp>
      <p:graphicFrame>
        <p:nvGraphicFramePr>
          <p:cNvPr id="13319" name="Object 12"/>
          <p:cNvGraphicFramePr>
            <a:graphicFrameLocks noChangeAspect="1"/>
          </p:cNvGraphicFramePr>
          <p:nvPr/>
        </p:nvGraphicFramePr>
        <p:xfrm>
          <a:off x="2030413" y="981075"/>
          <a:ext cx="58102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1" name="Equation" r:id="rId10" imgW="139639" imgH="393529" progId="Equation.3">
                  <p:embed/>
                </p:oleObj>
              </mc:Choice>
              <mc:Fallback>
                <p:oleObj name="Equation" r:id="rId10" imgW="139639" imgH="39352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981075"/>
                        <a:ext cx="581025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957410"/>
              </p:ext>
            </p:extLst>
          </p:nvPr>
        </p:nvGraphicFramePr>
        <p:xfrm>
          <a:off x="609402" y="980728"/>
          <a:ext cx="84455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2" name="Equation" r:id="rId12" imgW="203112" imgH="393529" progId="Equation.3">
                  <p:embed/>
                </p:oleObj>
              </mc:Choice>
              <mc:Fallback>
                <p:oleObj name="Equation" r:id="rId12" imgW="203112" imgH="39352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402" y="980728"/>
                        <a:ext cx="844550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Text Box 14"/>
          <p:cNvSpPr txBox="1">
            <a:spLocks noChangeArrowheads="1"/>
          </p:cNvSpPr>
          <p:nvPr/>
        </p:nvSpPr>
        <p:spPr bwMode="auto">
          <a:xfrm>
            <a:off x="1382440" y="1196975"/>
            <a:ext cx="86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 </a:t>
            </a:r>
            <a:r>
              <a:rPr lang="en-US" altLang="en-US">
                <a:latin typeface="Times New Roman" pitchFamily="18" charset="0"/>
              </a:rPr>
              <a:t>và 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2894013" y="1196975"/>
            <a:ext cx="3543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itchFamily="18" charset="0"/>
              </a:rPr>
              <a:t>MSC</a:t>
            </a: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</a:rPr>
              <a:t>: 45</a:t>
            </a:r>
            <a:endParaRPr lang="en-US" alt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16400" name="Object 16"/>
          <p:cNvGraphicFramePr>
            <a:graphicFrameLocks noChangeAspect="1"/>
          </p:cNvGraphicFramePr>
          <p:nvPr/>
        </p:nvGraphicFramePr>
        <p:xfrm>
          <a:off x="301625" y="2492375"/>
          <a:ext cx="84455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3" name="Equation" r:id="rId14" imgW="203112" imgH="393529" progId="Equation.3">
                  <p:embed/>
                </p:oleObj>
              </mc:Choice>
              <mc:Fallback>
                <p:oleObj name="Equation" r:id="rId14" imgW="203112" imgH="393529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2492375"/>
                        <a:ext cx="844550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1168400" y="2778125"/>
            <a:ext cx="430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=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1684338" y="2492375"/>
            <a:ext cx="1812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12 x </a:t>
            </a:r>
            <a:r>
              <a:rPr lang="en-US" altLang="en-US">
                <a:solidFill>
                  <a:srgbClr val="3366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1598613" y="2997200"/>
            <a:ext cx="1812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  5 x </a:t>
            </a:r>
            <a:r>
              <a:rPr lang="en-US" altLang="en-US">
                <a:solidFill>
                  <a:srgbClr val="3366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1943100" y="3068638"/>
            <a:ext cx="950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3152775" y="2781300"/>
            <a:ext cx="430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=</a:t>
            </a:r>
          </a:p>
        </p:txBody>
      </p:sp>
      <p:graphicFrame>
        <p:nvGraphicFramePr>
          <p:cNvPr id="16406" name="Object 22"/>
          <p:cNvGraphicFramePr>
            <a:graphicFrameLocks noChangeAspect="1"/>
          </p:cNvGraphicFramePr>
          <p:nvPr/>
        </p:nvGraphicFramePr>
        <p:xfrm>
          <a:off x="3670300" y="2565400"/>
          <a:ext cx="116522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4" name="Equation" r:id="rId16" imgW="279279" imgH="393529" progId="Equation.3">
                  <p:embed/>
                </p:oleObj>
              </mc:Choice>
              <mc:Fallback>
                <p:oleObj name="Equation" r:id="rId16" imgW="279279" imgH="393529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2565400"/>
                        <a:ext cx="1165225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7" name="Object 23"/>
          <p:cNvGraphicFramePr>
            <a:graphicFrameLocks noChangeAspect="1"/>
          </p:cNvGraphicFramePr>
          <p:nvPr/>
        </p:nvGraphicFramePr>
        <p:xfrm>
          <a:off x="301625" y="3644900"/>
          <a:ext cx="58102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5" name="Equation" r:id="rId18" imgW="139639" imgH="393529" progId="Equation.3">
                  <p:embed/>
                </p:oleObj>
              </mc:Choice>
              <mc:Fallback>
                <p:oleObj name="Equation" r:id="rId18" imgW="139639" imgH="393529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3644900"/>
                        <a:ext cx="581025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1079500" y="3860800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=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1771650" y="3644900"/>
            <a:ext cx="1812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5 x </a:t>
            </a:r>
            <a:r>
              <a:rPr lang="en-US" altLang="en-US">
                <a:solidFill>
                  <a:srgbClr val="3366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1801267" y="4076700"/>
            <a:ext cx="1812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9 x </a:t>
            </a:r>
            <a:r>
              <a:rPr lang="en-US" altLang="en-US">
                <a:solidFill>
                  <a:srgbClr val="3366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>
            <a:off x="1857375" y="4149725"/>
            <a:ext cx="950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3152775" y="3860800"/>
            <a:ext cx="430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=</a:t>
            </a:r>
          </a:p>
        </p:txBody>
      </p:sp>
      <p:graphicFrame>
        <p:nvGraphicFramePr>
          <p:cNvPr id="16413" name="Object 29"/>
          <p:cNvGraphicFramePr>
            <a:graphicFrameLocks noChangeAspect="1"/>
          </p:cNvGraphicFramePr>
          <p:nvPr/>
        </p:nvGraphicFramePr>
        <p:xfrm>
          <a:off x="3670300" y="3643313"/>
          <a:ext cx="9525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6" name="Equation" r:id="rId20" imgW="228501" imgH="393529" progId="Equation.3">
                  <p:embed/>
                </p:oleObj>
              </mc:Choice>
              <mc:Fallback>
                <p:oleObj name="Equation" r:id="rId20" imgW="228501" imgH="393529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3643313"/>
                        <a:ext cx="952500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411163" y="5038725"/>
            <a:ext cx="101504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latin typeface="Times New Roman" pitchFamily="18" charset="0"/>
              </a:rPr>
              <a:t>Vậy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quy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đồng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mẫu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số</a:t>
            </a:r>
            <a:r>
              <a:rPr lang="en-US" altLang="en-US" dirty="0">
                <a:latin typeface="Times New Roman" pitchFamily="18" charset="0"/>
              </a:rPr>
              <a:t>  </a:t>
            </a:r>
            <a:r>
              <a:rPr lang="en-US" altLang="en-US" dirty="0" err="1">
                <a:latin typeface="Times New Roman" pitchFamily="18" charset="0"/>
              </a:rPr>
              <a:t>hai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phân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số</a:t>
            </a:r>
            <a:r>
              <a:rPr lang="en-US" altLang="en-US" dirty="0" smtClean="0">
                <a:latin typeface="Times New Roman" pitchFamily="18" charset="0"/>
              </a:rPr>
              <a:t>         </a:t>
            </a:r>
            <a:r>
              <a:rPr lang="en-US" altLang="en-US" dirty="0" err="1" smtClean="0">
                <a:latin typeface="Times New Roman" pitchFamily="18" charset="0"/>
              </a:rPr>
              <a:t>và</a:t>
            </a:r>
            <a:r>
              <a:rPr lang="en-US" altLang="en-US" dirty="0" smtClean="0">
                <a:latin typeface="Times New Roman" pitchFamily="18" charset="0"/>
              </a:rPr>
              <a:t>       </a:t>
            </a:r>
            <a:r>
              <a:rPr lang="en-US" altLang="en-US" dirty="0" err="1">
                <a:latin typeface="Times New Roman" pitchFamily="18" charset="0"/>
              </a:rPr>
              <a:t>được</a:t>
            </a:r>
            <a:r>
              <a:rPr lang="en-US" altLang="en-US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latin typeface="Times New Roman" pitchFamily="18" charset="0"/>
              </a:rPr>
              <a:t>hai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phân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số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là</a:t>
            </a:r>
            <a:r>
              <a:rPr lang="en-US" altLang="en-US" dirty="0">
                <a:latin typeface="Times New Roman" pitchFamily="18" charset="0"/>
              </a:rPr>
              <a:t>          </a:t>
            </a:r>
            <a:r>
              <a:rPr lang="en-US" altLang="en-US" dirty="0" err="1">
                <a:latin typeface="Times New Roman" pitchFamily="18" charset="0"/>
              </a:rPr>
              <a:t>và</a:t>
            </a:r>
            <a:r>
              <a:rPr lang="en-US" altLang="en-US" dirty="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1641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378448"/>
              </p:ext>
            </p:extLst>
          </p:nvPr>
        </p:nvGraphicFramePr>
        <p:xfrm>
          <a:off x="6077818" y="4813300"/>
          <a:ext cx="9207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7" name="Equation" r:id="rId22" imgW="203112" imgH="393529" progId="Equation.3">
                  <p:embed/>
                </p:oleObj>
              </mc:Choice>
              <mc:Fallback>
                <p:oleObj name="Equation" r:id="rId22" imgW="203112" imgH="393529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7818" y="4813300"/>
                        <a:ext cx="9207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705478"/>
              </p:ext>
            </p:extLst>
          </p:nvPr>
        </p:nvGraphicFramePr>
        <p:xfrm>
          <a:off x="7496075" y="4775200"/>
          <a:ext cx="582613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8" name="Equation" r:id="rId24" imgW="139639" imgH="393529" progId="Equation.3">
                  <p:embed/>
                </p:oleObj>
              </mc:Choice>
              <mc:Fallback>
                <p:oleObj name="Equation" r:id="rId24" imgW="139639" imgH="393529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6075" y="4775200"/>
                        <a:ext cx="582613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7" name="Object 33"/>
          <p:cNvGraphicFramePr>
            <a:graphicFrameLocks noChangeAspect="1"/>
          </p:cNvGraphicFramePr>
          <p:nvPr/>
        </p:nvGraphicFramePr>
        <p:xfrm>
          <a:off x="2808288" y="5518150"/>
          <a:ext cx="10064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9" name="Equation" r:id="rId26" imgW="279279" imgH="393529" progId="Equation.3">
                  <p:embed/>
                </p:oleObj>
              </mc:Choice>
              <mc:Fallback>
                <p:oleObj name="Equation" r:id="rId26" imgW="279279" imgH="393529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5518150"/>
                        <a:ext cx="100647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8" name="Object 34"/>
          <p:cNvGraphicFramePr>
            <a:graphicFrameLocks noChangeAspect="1"/>
          </p:cNvGraphicFramePr>
          <p:nvPr/>
        </p:nvGraphicFramePr>
        <p:xfrm>
          <a:off x="4191000" y="5513388"/>
          <a:ext cx="103505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0" name="Equation" r:id="rId28" imgW="228501" imgH="393529" progId="Equation.3">
                  <p:embed/>
                </p:oleObj>
              </mc:Choice>
              <mc:Fallback>
                <p:oleObj name="Equation" r:id="rId28" imgW="228501" imgH="393529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513388"/>
                        <a:ext cx="1035050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-58216" y="1125538"/>
            <a:ext cx="603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c. </a:t>
            </a:r>
            <a:endParaRPr lang="en-US" altLang="en-US">
              <a:latin typeface="Times New Roman" pitchFamily="18" charset="0"/>
            </a:endParaRPr>
          </a:p>
        </p:txBody>
      </p:sp>
      <p:pic>
        <p:nvPicPr>
          <p:cNvPr id="3" name="Ba_n ghi Mo__i 16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0256838" y="624861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45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399" grpId="0"/>
      <p:bldP spid="16401" grpId="0"/>
      <p:bldP spid="16402" grpId="0"/>
      <p:bldP spid="16403" grpId="0"/>
      <p:bldP spid="16404" grpId="0" animBg="1"/>
      <p:bldP spid="16405" grpId="0"/>
      <p:bldP spid="16408" grpId="0"/>
      <p:bldP spid="16409" grpId="0"/>
      <p:bldP spid="16410" grpId="0"/>
      <p:bldP spid="16411" grpId="0" animBg="1"/>
      <p:bldP spid="16412" grpId="0"/>
      <p:bldP spid="164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157808" y="404664"/>
            <a:ext cx="10602267" cy="4278094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vi-VN" altLang="en-US" sz="3600" b="1" i="1" smtClean="0">
                <a:latin typeface="Times New Roman" pitchFamily="18" charset="0"/>
              </a:rPr>
              <a:t>Khi quy đồng mẫu số hai phân số có thể làm như sau: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3600" smtClean="0">
              <a:latin typeface="Times New Roman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600" u="sng" smtClean="0">
                <a:latin typeface="Times New Roman" pitchFamily="18" charset="0"/>
              </a:rPr>
              <a:t>Cách 1</a:t>
            </a:r>
            <a:r>
              <a:rPr lang="en-US" altLang="en-US" sz="3600" smtClean="0">
                <a:latin typeface="Times New Roman" pitchFamily="18" charset="0"/>
              </a:rPr>
              <a:t>:</a:t>
            </a:r>
            <a:r>
              <a:rPr lang="vi-VN" altLang="en-US" sz="3600" smtClean="0">
                <a:latin typeface="Times New Roman" pitchFamily="18" charset="0"/>
              </a:rPr>
              <a:t> </a:t>
            </a:r>
            <a:r>
              <a:rPr lang="vi-VN" altLang="en-US" sz="3600">
                <a:latin typeface="Times New Roman" pitchFamily="18" charset="0"/>
              </a:rPr>
              <a:t>Lấy tử số và mẫu số của phân số thứ nhất nhân với mẫu số của phân số thứ hai.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vi-VN" altLang="en-US" sz="3600">
              <a:latin typeface="Times New Roman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600" u="sng" smtClean="0">
                <a:latin typeface="Times New Roman" pitchFamily="18" charset="0"/>
              </a:rPr>
              <a:t>Cách 2</a:t>
            </a:r>
            <a:r>
              <a:rPr lang="en-US" altLang="en-US" sz="3600" smtClean="0">
                <a:latin typeface="Times New Roman" pitchFamily="18" charset="0"/>
              </a:rPr>
              <a:t>:</a:t>
            </a:r>
            <a:r>
              <a:rPr lang="vi-VN" altLang="en-US" sz="3600" smtClean="0">
                <a:latin typeface="Times New Roman" pitchFamily="18" charset="0"/>
              </a:rPr>
              <a:t> </a:t>
            </a:r>
            <a:r>
              <a:rPr lang="vi-VN" altLang="en-US" sz="3600">
                <a:latin typeface="Times New Roman" pitchFamily="18" charset="0"/>
              </a:rPr>
              <a:t>Lấy tử số và mẫu số của phân số thứ hai nhân với mẫu số của phân số thứ nhất.</a:t>
            </a:r>
            <a:endParaRPr lang="en-US" altLang="en-US" sz="3600">
              <a:latin typeface="Times New Roman" pitchFamily="18" charset="0"/>
            </a:endParaRPr>
          </a:p>
        </p:txBody>
      </p:sp>
      <p:pic>
        <p:nvPicPr>
          <p:cNvPr id="2" name="Ba_n ghi Mo__i 1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50475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064" y="783288"/>
            <a:ext cx="6254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04788" y="44624"/>
            <a:ext cx="107680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Bài </a:t>
            </a:r>
            <a:r>
              <a:rPr lang="en-US" altLang="en-US" sz="3600" b="1" smtClean="0">
                <a:latin typeface="Times New Roman" pitchFamily="18" charset="0"/>
              </a:rPr>
              <a:t>2: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smtClean="0">
                <a:latin typeface="Times New Roman" pitchFamily="18" charset="0"/>
              </a:rPr>
              <a:t>a) </a:t>
            </a:r>
            <a:r>
              <a:rPr lang="en-US" altLang="en-US" sz="3600">
                <a:latin typeface="Times New Roman" pitchFamily="18" charset="0"/>
              </a:rPr>
              <a:t>Hãy viết       và 2 thành hai phân số đều </a:t>
            </a:r>
            <a:r>
              <a:rPr lang="en-US" altLang="en-US" sz="3600" smtClean="0">
                <a:latin typeface="Times New Roman" pitchFamily="18" charset="0"/>
              </a:rPr>
              <a:t>có </a:t>
            </a:r>
            <a:r>
              <a:rPr lang="en-US" altLang="en-US" sz="3600">
                <a:latin typeface="Times New Roman" pitchFamily="18" charset="0"/>
              </a:rPr>
              <a:t>mẫu số là 5. </a:t>
            </a:r>
          </a:p>
        </p:txBody>
      </p:sp>
      <p:pic>
        <p:nvPicPr>
          <p:cNvPr id="3" name="Ba_n ghi Mo__i 1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66920" y="623816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5418138" y="3321050"/>
          <a:ext cx="1365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8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3321050"/>
                        <a:ext cx="1365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6"/>
          <p:cNvGraphicFramePr>
            <a:graphicFrameLocks noChangeAspect="1"/>
          </p:cNvGraphicFramePr>
          <p:nvPr/>
        </p:nvGraphicFramePr>
        <p:xfrm>
          <a:off x="5418138" y="3321050"/>
          <a:ext cx="1365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9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3321050"/>
                        <a:ext cx="1365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7"/>
          <p:cNvGraphicFramePr>
            <a:graphicFrameLocks noChangeAspect="1"/>
          </p:cNvGraphicFramePr>
          <p:nvPr/>
        </p:nvGraphicFramePr>
        <p:xfrm>
          <a:off x="5418138" y="3321050"/>
          <a:ext cx="1365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0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3321050"/>
                        <a:ext cx="1365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8"/>
          <p:cNvGraphicFramePr>
            <a:graphicFrameLocks noChangeAspect="1"/>
          </p:cNvGraphicFramePr>
          <p:nvPr/>
        </p:nvGraphicFramePr>
        <p:xfrm>
          <a:off x="5418138" y="3321050"/>
          <a:ext cx="1365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1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3321050"/>
                        <a:ext cx="1365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204788" y="44624"/>
            <a:ext cx="107680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Bài </a:t>
            </a:r>
            <a:r>
              <a:rPr lang="en-US" altLang="en-US" sz="3600" b="1" smtClean="0">
                <a:latin typeface="Times New Roman" pitchFamily="18" charset="0"/>
              </a:rPr>
              <a:t>2: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smtClean="0">
                <a:latin typeface="Times New Roman" pitchFamily="18" charset="0"/>
              </a:rPr>
              <a:t>a) </a:t>
            </a:r>
            <a:r>
              <a:rPr lang="en-US" altLang="en-US" sz="3600">
                <a:latin typeface="Times New Roman" pitchFamily="18" charset="0"/>
              </a:rPr>
              <a:t>Hãy viết       và 2 thành hai phân số đều </a:t>
            </a:r>
            <a:r>
              <a:rPr lang="en-US" altLang="en-US" sz="3600" smtClean="0">
                <a:latin typeface="Times New Roman" pitchFamily="18" charset="0"/>
              </a:rPr>
              <a:t>có </a:t>
            </a:r>
            <a:r>
              <a:rPr lang="en-US" altLang="en-US" sz="3600">
                <a:latin typeface="Times New Roman" pitchFamily="18" charset="0"/>
              </a:rPr>
              <a:t>mẫu số là 5.</a:t>
            </a:r>
            <a:r>
              <a:rPr lang="en-US" altLang="en-US" sz="360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17421" name="Object 13"/>
          <p:cNvGraphicFramePr>
            <a:graphicFrameLocks noChangeAspect="1"/>
          </p:cNvGraphicFramePr>
          <p:nvPr/>
        </p:nvGraphicFramePr>
        <p:xfrm>
          <a:off x="0" y="1700213"/>
          <a:ext cx="58102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2" name="Equation" r:id="rId10" imgW="139639" imgH="393529" progId="Equation.3">
                  <p:embed/>
                </p:oleObj>
              </mc:Choice>
              <mc:Fallback>
                <p:oleObj name="Equation" r:id="rId10" imgW="139639" imgH="39352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00213"/>
                        <a:ext cx="581025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74663" y="1985963"/>
            <a:ext cx="58753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 </a:t>
            </a:r>
            <a:r>
              <a:rPr lang="en-US" altLang="en-US">
                <a:latin typeface="Times New Roman" pitchFamily="18" charset="0"/>
              </a:rPr>
              <a:t>và </a:t>
            </a:r>
            <a:r>
              <a:rPr lang="en-US" altLang="en-US">
                <a:solidFill>
                  <a:srgbClr val="008000"/>
                </a:solidFill>
                <a:latin typeface="Times New Roman" pitchFamily="18" charset="0"/>
              </a:rPr>
              <a:t>2</a:t>
            </a:r>
            <a:r>
              <a:rPr lang="en-US" altLang="en-US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>
                <a:latin typeface="Times New Roman" pitchFamily="18" charset="0"/>
              </a:rPr>
              <a:t>viết được là       và </a:t>
            </a:r>
          </a:p>
        </p:txBody>
      </p:sp>
      <p:graphicFrame>
        <p:nvGraphicFramePr>
          <p:cNvPr id="1639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147077"/>
              </p:ext>
            </p:extLst>
          </p:nvPr>
        </p:nvGraphicFramePr>
        <p:xfrm>
          <a:off x="2384425" y="658242"/>
          <a:ext cx="84772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3" name="Microsoft Equation 3.0" r:id="rId12" imgW="139639" imgH="393529" progId="Equation.3">
                  <p:embed/>
                </p:oleObj>
              </mc:Choice>
              <mc:Fallback>
                <p:oleObj name="Microsoft Equation 3.0" r:id="rId12" imgW="139639" imgH="393529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25" y="658242"/>
                        <a:ext cx="847725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5" name="Object 37"/>
          <p:cNvGraphicFramePr>
            <a:graphicFrameLocks noChangeAspect="1"/>
          </p:cNvGraphicFramePr>
          <p:nvPr/>
        </p:nvGraphicFramePr>
        <p:xfrm>
          <a:off x="3414713" y="1700213"/>
          <a:ext cx="58102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4" name="Equation" r:id="rId14" imgW="139639" imgH="393529" progId="Equation.3">
                  <p:embed/>
                </p:oleObj>
              </mc:Choice>
              <mc:Fallback>
                <p:oleObj name="Equation" r:id="rId14" imgW="139639" imgH="393529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4713" y="1700213"/>
                        <a:ext cx="581025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0" y="3213100"/>
            <a:ext cx="2074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Ta có      </a:t>
            </a:r>
          </a:p>
        </p:txBody>
      </p:sp>
      <p:graphicFrame>
        <p:nvGraphicFramePr>
          <p:cNvPr id="17448" name="Object 40"/>
          <p:cNvGraphicFramePr>
            <a:graphicFrameLocks noChangeAspect="1"/>
          </p:cNvGraphicFramePr>
          <p:nvPr/>
        </p:nvGraphicFramePr>
        <p:xfrm>
          <a:off x="1339850" y="2997200"/>
          <a:ext cx="633413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5" name="Equation" r:id="rId15" imgW="152334" imgH="393529" progId="Equation.3">
                  <p:embed/>
                </p:oleObj>
              </mc:Choice>
              <mc:Fallback>
                <p:oleObj name="Equation" r:id="rId15" imgW="152334" imgH="393529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2997200"/>
                        <a:ext cx="633413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1857375" y="3284538"/>
            <a:ext cx="9509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=</a:t>
            </a: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2460625" y="2997200"/>
            <a:ext cx="2593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2 x 5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17451" name="Line 43"/>
          <p:cNvSpPr>
            <a:spLocks noChangeShapeType="1"/>
          </p:cNvSpPr>
          <p:nvPr/>
        </p:nvSpPr>
        <p:spPr bwMode="auto">
          <a:xfrm>
            <a:off x="2460625" y="3573463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2460625" y="3573463"/>
            <a:ext cx="1123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1 x 5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17454" name="Text Box 46"/>
          <p:cNvSpPr txBox="1">
            <a:spLocks noChangeArrowheads="1"/>
          </p:cNvSpPr>
          <p:nvPr/>
        </p:nvSpPr>
        <p:spPr bwMode="auto">
          <a:xfrm>
            <a:off x="3411538" y="3281363"/>
            <a:ext cx="9509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=</a:t>
            </a:r>
          </a:p>
        </p:txBody>
      </p:sp>
      <p:graphicFrame>
        <p:nvGraphicFramePr>
          <p:cNvPr id="17456" name="Object 48"/>
          <p:cNvGraphicFramePr>
            <a:graphicFrameLocks noChangeAspect="1"/>
          </p:cNvGraphicFramePr>
          <p:nvPr/>
        </p:nvGraphicFramePr>
        <p:xfrm>
          <a:off x="4017963" y="2997200"/>
          <a:ext cx="84613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6" name="Equation" r:id="rId17" imgW="203112" imgH="393529" progId="Equation.3">
                  <p:embed/>
                </p:oleObj>
              </mc:Choice>
              <mc:Fallback>
                <p:oleObj name="Equation" r:id="rId17" imgW="203112" imgH="393529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963" y="2997200"/>
                        <a:ext cx="846137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57" name="Text Box 49"/>
          <p:cNvSpPr txBox="1">
            <a:spLocks noChangeArrowheads="1"/>
          </p:cNvSpPr>
          <p:nvPr/>
        </p:nvSpPr>
        <p:spPr bwMode="auto">
          <a:xfrm>
            <a:off x="4879975" y="3141663"/>
            <a:ext cx="4233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 và giữ nguyên </a:t>
            </a:r>
          </a:p>
        </p:txBody>
      </p:sp>
      <p:graphicFrame>
        <p:nvGraphicFramePr>
          <p:cNvPr id="17458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312584"/>
              </p:ext>
            </p:extLst>
          </p:nvPr>
        </p:nvGraphicFramePr>
        <p:xfrm>
          <a:off x="7574632" y="2924175"/>
          <a:ext cx="58102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7" name="Equation" r:id="rId19" imgW="139639" imgH="393529" progId="Equation.3">
                  <p:embed/>
                </p:oleObj>
              </mc:Choice>
              <mc:Fallback>
                <p:oleObj name="Equation" r:id="rId19" imgW="139639" imgH="393529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4632" y="2924175"/>
                        <a:ext cx="581025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59" name="Text Box 51"/>
          <p:cNvSpPr txBox="1">
            <a:spLocks noChangeArrowheads="1"/>
          </p:cNvSpPr>
          <p:nvPr/>
        </p:nvSpPr>
        <p:spPr bwMode="auto">
          <a:xfrm>
            <a:off x="215900" y="4508500"/>
            <a:ext cx="9677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Vậy     và 2 được viết thành hai phân số đều có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mẫu số là 5 là hai phân số:       và   </a:t>
            </a:r>
          </a:p>
        </p:txBody>
      </p:sp>
      <p:graphicFrame>
        <p:nvGraphicFramePr>
          <p:cNvPr id="17460" name="Object 52"/>
          <p:cNvGraphicFramePr>
            <a:graphicFrameLocks noChangeAspect="1"/>
          </p:cNvGraphicFramePr>
          <p:nvPr/>
        </p:nvGraphicFramePr>
        <p:xfrm>
          <a:off x="985838" y="4364038"/>
          <a:ext cx="58102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8" name="Equation" r:id="rId20" imgW="139639" imgH="393529" progId="Equation.3">
                  <p:embed/>
                </p:oleObj>
              </mc:Choice>
              <mc:Fallback>
                <p:oleObj name="Equation" r:id="rId20" imgW="139639" imgH="393529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4364038"/>
                        <a:ext cx="581025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61" name="Object 53"/>
          <p:cNvGraphicFramePr>
            <a:graphicFrameLocks noChangeAspect="1"/>
          </p:cNvGraphicFramePr>
          <p:nvPr/>
        </p:nvGraphicFramePr>
        <p:xfrm>
          <a:off x="4772025" y="5084763"/>
          <a:ext cx="58102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9" name="Equation" r:id="rId21" imgW="139639" imgH="393529" progId="Equation.3">
                  <p:embed/>
                </p:oleObj>
              </mc:Choice>
              <mc:Fallback>
                <p:oleObj name="Equation" r:id="rId21" imgW="139639" imgH="393529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5084763"/>
                        <a:ext cx="581025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62" name="Object 54"/>
          <p:cNvGraphicFramePr>
            <a:graphicFrameLocks noChangeAspect="1"/>
          </p:cNvGraphicFramePr>
          <p:nvPr/>
        </p:nvGraphicFramePr>
        <p:xfrm>
          <a:off x="5840413" y="5094288"/>
          <a:ext cx="846137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80" name="Equation" r:id="rId22" imgW="203112" imgH="393529" progId="Equation.3">
                  <p:embed/>
                </p:oleObj>
              </mc:Choice>
              <mc:Fallback>
                <p:oleObj name="Equation" r:id="rId22" imgW="203112" imgH="393529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5094288"/>
                        <a:ext cx="846137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63" name="Text Box 55"/>
          <p:cNvSpPr txBox="1">
            <a:spLocks noChangeArrowheads="1"/>
          </p:cNvSpPr>
          <p:nvPr/>
        </p:nvSpPr>
        <p:spPr bwMode="auto">
          <a:xfrm>
            <a:off x="4807967" y="1697038"/>
            <a:ext cx="606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8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7464" name="Line 56"/>
          <p:cNvSpPr>
            <a:spLocks noChangeShapeType="1"/>
          </p:cNvSpPr>
          <p:nvPr/>
        </p:nvSpPr>
        <p:spPr bwMode="auto">
          <a:xfrm>
            <a:off x="4807967" y="2205038"/>
            <a:ext cx="433387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5" name="Text Box 57"/>
          <p:cNvSpPr txBox="1">
            <a:spLocks noChangeArrowheads="1"/>
          </p:cNvSpPr>
          <p:nvPr/>
        </p:nvSpPr>
        <p:spPr bwMode="auto">
          <a:xfrm>
            <a:off x="4807967" y="2133600"/>
            <a:ext cx="5191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</p:txBody>
      </p:sp>
      <p:pic>
        <p:nvPicPr>
          <p:cNvPr id="2" name="Ba_n ghi Mo__i 20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0166920" y="619161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56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422" grpId="0"/>
      <p:bldP spid="17447" grpId="0"/>
      <p:bldP spid="17449" grpId="0"/>
      <p:bldP spid="17450" grpId="0"/>
      <p:bldP spid="17451" grpId="0" animBg="1"/>
      <p:bldP spid="17452" grpId="0"/>
      <p:bldP spid="17454" grpId="0"/>
      <p:bldP spid="17457" grpId="0"/>
      <p:bldP spid="17459" grpId="0"/>
      <p:bldP spid="17463" grpId="0"/>
      <p:bldP spid="17464" grpId="0" animBg="1"/>
      <p:bldP spid="174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85800" y="908050"/>
            <a:ext cx="10887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>
                <a:latin typeface="Times New Roman" pitchFamily="18" charset="0"/>
              </a:rPr>
              <a:t>b) Hãy viết 5 và 5 thành hai phân số có </a:t>
            </a:r>
            <a:r>
              <a:rPr lang="en-US" altLang="en-US" sz="3600" smtClean="0">
                <a:latin typeface="Times New Roman" pitchFamily="18" charset="0"/>
              </a:rPr>
              <a:t>mẫu số là 9; là 18.</a:t>
            </a:r>
            <a:endParaRPr lang="en-US" altLang="en-US" sz="36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                         </a:t>
            </a:r>
            <a:r>
              <a:rPr lang="en-US" altLang="en-US" sz="3600" smtClean="0">
                <a:latin typeface="Times New Roman" pitchFamily="18" charset="0"/>
              </a:rPr>
              <a:t>  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smtClean="0">
                <a:latin typeface="Times New Roman" pitchFamily="18" charset="0"/>
              </a:rPr>
              <a:t> </a:t>
            </a:r>
            <a:endParaRPr lang="en-US" altLang="en-US" sz="3600">
              <a:latin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614738" y="1196975"/>
            <a:ext cx="71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82144" y="1484784"/>
            <a:ext cx="3603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Ba_n ghi Mo__i 2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63200" y="6248400"/>
            <a:ext cx="609600" cy="609600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73832" y="116632"/>
            <a:ext cx="10768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Bài </a:t>
            </a:r>
            <a:r>
              <a:rPr lang="en-US" altLang="en-US" sz="3600" b="1" smtClean="0">
                <a:latin typeface="Times New Roman" pitchFamily="18" charset="0"/>
              </a:rPr>
              <a:t>2: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7"/>
          <p:cNvSpPr txBox="1">
            <a:spLocks noChangeArrowheads="1"/>
          </p:cNvSpPr>
          <p:nvPr/>
        </p:nvSpPr>
        <p:spPr bwMode="auto">
          <a:xfrm>
            <a:off x="229394" y="1543645"/>
            <a:ext cx="1008221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u="sng" dirty="0">
                <a:latin typeface="Times New Roman" pitchFamily="18" charset="0"/>
              </a:rPr>
              <a:t>Hướng dẫn</a:t>
            </a:r>
            <a:r>
              <a:rPr lang="vi-VN" altLang="en-US" sz="2400" dirty="0">
                <a:latin typeface="Times New Roman" pitchFamily="18" charset="0"/>
              </a:rPr>
              <a:t>: </a:t>
            </a:r>
            <a:r>
              <a:rPr lang="vi-VN" altLang="en-US" sz="2400" i="1" dirty="0">
                <a:latin typeface="Times New Roman" pitchFamily="18" charset="0"/>
              </a:rPr>
              <a:t>Khi quy đồng mẫu số của 3 phân số, t</a:t>
            </a:r>
            <a:r>
              <a:rPr lang="en-US" altLang="en-US" sz="2400" i="1" dirty="0">
                <a:latin typeface="Times New Roman" pitchFamily="18" charset="0"/>
              </a:rPr>
              <a:t>a</a:t>
            </a:r>
            <a:r>
              <a:rPr lang="vi-VN" altLang="en-US" sz="2400" i="1" dirty="0">
                <a:latin typeface="Times New Roman" pitchFamily="18" charset="0"/>
              </a:rPr>
              <a:t> lấy cả tử và mẫu của phân số này nhân với mẫu của hai phân số còn lại </a:t>
            </a:r>
            <a:r>
              <a:rPr lang="vi-VN" altLang="en-US" sz="2400" i="1" dirty="0" smtClean="0">
                <a:latin typeface="Times New Roman" pitchFamily="18" charset="0"/>
              </a:rPr>
              <a:t>the</a:t>
            </a:r>
            <a:r>
              <a:rPr lang="en-US" altLang="en-US" sz="2400" i="1" dirty="0">
                <a:latin typeface="Times New Roman" pitchFamily="18" charset="0"/>
              </a:rPr>
              <a:t>o</a:t>
            </a:r>
            <a:r>
              <a:rPr lang="vi-VN" altLang="en-US" sz="2400" i="1" dirty="0" smtClean="0">
                <a:latin typeface="Times New Roman" pitchFamily="18" charset="0"/>
              </a:rPr>
              <a:t> </a:t>
            </a:r>
            <a:r>
              <a:rPr lang="vi-VN" altLang="en-US" sz="2400" i="1" dirty="0">
                <a:latin typeface="Times New Roman" pitchFamily="18" charset="0"/>
              </a:rPr>
              <a:t>mẫu sau:</a:t>
            </a:r>
          </a:p>
          <a:p>
            <a:pPr>
              <a:spcBef>
                <a:spcPct val="0"/>
              </a:spcBef>
              <a:buFontTx/>
              <a:buNone/>
            </a:pPr>
            <a:endParaRPr lang="vi-VN" altLang="en-US" sz="24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400" dirty="0">
                <a:latin typeface="Times New Roman" pitchFamily="18" charset="0"/>
              </a:rPr>
              <a:t>Mẫu: Quy đồng mẫu số các phân số</a:t>
            </a:r>
            <a:r>
              <a:rPr lang="vi-VN" altLang="en-US" sz="2400" dirty="0" smtClean="0">
                <a:latin typeface="Times New Roman" pitchFamily="18" charset="0"/>
              </a:rPr>
              <a:t>:</a:t>
            </a:r>
            <a:r>
              <a:rPr lang="en-ZW" altLang="en-US" sz="2400" dirty="0" smtClean="0">
                <a:latin typeface="Times New Roman" pitchFamily="18" charset="0"/>
              </a:rPr>
              <a:t>  </a:t>
            </a:r>
            <a:r>
              <a:rPr lang="vi-VN" altLang="en-US" sz="2400" dirty="0" smtClean="0">
                <a:latin typeface="Times New Roman" pitchFamily="18" charset="0"/>
              </a:rPr>
              <a:t>  </a:t>
            </a:r>
            <a:r>
              <a:rPr lang="en-US" altLang="en-US" sz="2400" dirty="0" smtClean="0">
                <a:latin typeface="Times New Roman" pitchFamily="18" charset="0"/>
              </a:rPr>
              <a:t>  </a:t>
            </a:r>
            <a:r>
              <a:rPr lang="vi-VN" altLang="en-US" sz="2400" dirty="0">
                <a:latin typeface="Times New Roman" pitchFamily="18" charset="0"/>
              </a:rPr>
              <a:t>;  </a:t>
            </a:r>
            <a:r>
              <a:rPr lang="en-US" altLang="en-US" sz="2400" dirty="0">
                <a:latin typeface="Times New Roman" pitchFamily="18" charset="0"/>
              </a:rPr>
              <a:t>   </a:t>
            </a:r>
            <a:r>
              <a:rPr lang="vi-VN" altLang="en-US" sz="2400" dirty="0" smtClean="0">
                <a:latin typeface="Times New Roman" pitchFamily="18" charset="0"/>
              </a:rPr>
              <a:t>và</a:t>
            </a:r>
            <a:r>
              <a:rPr lang="en-US" altLang="en-US" sz="2400" dirty="0" smtClean="0">
                <a:latin typeface="Times New Roman" pitchFamily="18" charset="0"/>
              </a:rPr>
              <a:t>              MSC: 30</a:t>
            </a:r>
            <a:r>
              <a:rPr lang="vi-VN" altLang="en-US" sz="2400" dirty="0" smtClean="0">
                <a:latin typeface="Times New Roman" pitchFamily="18" charset="0"/>
              </a:rPr>
              <a:t> </a:t>
            </a:r>
            <a:endParaRPr lang="en-US" altLang="en-US" sz="24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400" dirty="0">
                <a:latin typeface="Times New Roman" pitchFamily="18" charset="0"/>
              </a:rPr>
              <a:t>Ta có:</a:t>
            </a:r>
          </a:p>
          <a:p>
            <a:pPr>
              <a:spcBef>
                <a:spcPct val="0"/>
              </a:spcBef>
              <a:buFontTx/>
              <a:buNone/>
            </a:pPr>
            <a:endParaRPr lang="vi-VN" altLang="en-US" sz="24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  </a:t>
            </a:r>
            <a:endParaRPr lang="vi-VN" altLang="en-US" sz="24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ZW" altLang="en-US" sz="2400" dirty="0" smtClean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ZW" altLang="en-US" sz="2400" dirty="0">
                <a:latin typeface="Times New Roman" pitchFamily="18" charset="0"/>
              </a:rPr>
              <a:t> </a:t>
            </a:r>
            <a:r>
              <a:rPr lang="en-ZW" altLang="en-US" sz="2400" dirty="0" smtClean="0">
                <a:latin typeface="Times New Roman" pitchFamily="18" charset="0"/>
              </a:rPr>
              <a:t> </a:t>
            </a:r>
            <a:r>
              <a:rPr lang="vi-VN" altLang="en-US" sz="2400" dirty="0" smtClean="0">
                <a:latin typeface="Times New Roman" pitchFamily="18" charset="0"/>
              </a:rPr>
              <a:t>Vậy </a:t>
            </a:r>
            <a:r>
              <a:rPr lang="vi-VN" altLang="en-US" sz="2400" dirty="0">
                <a:latin typeface="Times New Roman" pitchFamily="18" charset="0"/>
              </a:rPr>
              <a:t>: Quy đồng mẫu số các phân </a:t>
            </a:r>
            <a:r>
              <a:rPr lang="vi-VN" altLang="en-US" sz="2400" dirty="0" smtClean="0">
                <a:latin typeface="Times New Roman" pitchFamily="18" charset="0"/>
              </a:rPr>
              <a:t>số</a:t>
            </a:r>
            <a:r>
              <a:rPr lang="en-ZW" altLang="en-US" sz="2400" dirty="0" smtClean="0">
                <a:latin typeface="Times New Roman" pitchFamily="18" charset="0"/>
              </a:rPr>
              <a:t> </a:t>
            </a:r>
            <a:r>
              <a:rPr lang="vi-VN" altLang="en-US" sz="2400" dirty="0" smtClean="0">
                <a:latin typeface="Times New Roman" pitchFamily="18" charset="0"/>
              </a:rPr>
              <a:t>  </a:t>
            </a:r>
            <a:r>
              <a:rPr lang="en-US" altLang="en-US" sz="2400" dirty="0" smtClean="0">
                <a:latin typeface="Times New Roman" pitchFamily="18" charset="0"/>
              </a:rPr>
              <a:t>  </a:t>
            </a:r>
            <a:r>
              <a:rPr lang="vi-VN" altLang="en-US" sz="2400" dirty="0">
                <a:latin typeface="Times New Roman" pitchFamily="18" charset="0"/>
              </a:rPr>
              <a:t>; </a:t>
            </a:r>
            <a:r>
              <a:rPr lang="en-US" altLang="en-US" sz="2400" dirty="0">
                <a:latin typeface="Times New Roman" pitchFamily="18" charset="0"/>
              </a:rPr>
              <a:t>  </a:t>
            </a:r>
            <a:r>
              <a:rPr lang="vi-VN" altLang="en-US" sz="2400" dirty="0">
                <a:latin typeface="Times New Roman" pitchFamily="18" charset="0"/>
              </a:rPr>
              <a:t> 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vi-VN" altLang="en-US" sz="2400" dirty="0" smtClean="0">
                <a:latin typeface="Times New Roman" pitchFamily="18" charset="0"/>
              </a:rPr>
              <a:t>; </a:t>
            </a:r>
            <a:r>
              <a:rPr lang="en-US" altLang="en-US" sz="2400" dirty="0" smtClean="0">
                <a:latin typeface="Times New Roman" pitchFamily="18" charset="0"/>
              </a:rPr>
              <a:t>   </a:t>
            </a:r>
            <a:r>
              <a:rPr lang="vi-VN" altLang="en-US" sz="2400" dirty="0" smtClean="0">
                <a:latin typeface="Times New Roman" pitchFamily="18" charset="0"/>
              </a:rPr>
              <a:t> </a:t>
            </a:r>
            <a:r>
              <a:rPr lang="en-ZW" altLang="en-US" sz="2400" dirty="0" smtClean="0">
                <a:latin typeface="Times New Roman" pitchFamily="18" charset="0"/>
              </a:rPr>
              <a:t> </a:t>
            </a:r>
            <a:r>
              <a:rPr lang="vi-VN" altLang="en-US" sz="2400" dirty="0" smtClean="0">
                <a:latin typeface="Times New Roman" pitchFamily="18" charset="0"/>
              </a:rPr>
              <a:t>được</a:t>
            </a:r>
            <a:r>
              <a:rPr lang="en-US" altLang="en-US" sz="2400" dirty="0" smtClean="0">
                <a:latin typeface="Times New Roman" pitchFamily="18" charset="0"/>
              </a:rPr>
              <a:t>       </a:t>
            </a:r>
            <a:r>
              <a:rPr lang="vi-VN" altLang="en-US" sz="2400" dirty="0">
                <a:latin typeface="Times New Roman" pitchFamily="18" charset="0"/>
              </a:rPr>
              <a:t>; 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smtClean="0">
                <a:latin typeface="Times New Roman" pitchFamily="18" charset="0"/>
              </a:rPr>
              <a:t>      </a:t>
            </a:r>
            <a:r>
              <a:rPr lang="vi-VN" altLang="en-US" sz="2400" dirty="0" smtClean="0">
                <a:latin typeface="Times New Roman" pitchFamily="18" charset="0"/>
              </a:rPr>
              <a:t>; </a:t>
            </a:r>
            <a:endParaRPr lang="en-US" altLang="en-US" sz="2400" dirty="0">
              <a:latin typeface="Times New Roman" pitchFamily="18" charset="0"/>
            </a:endParaRPr>
          </a:p>
        </p:txBody>
      </p:sp>
      <p:graphicFrame>
        <p:nvGraphicFramePr>
          <p:cNvPr id="1843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664344"/>
              </p:ext>
            </p:extLst>
          </p:nvPr>
        </p:nvGraphicFramePr>
        <p:xfrm>
          <a:off x="4910138" y="2520379"/>
          <a:ext cx="3603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9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138" y="2520379"/>
                        <a:ext cx="36036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176022"/>
              </p:ext>
            </p:extLst>
          </p:nvPr>
        </p:nvGraphicFramePr>
        <p:xfrm>
          <a:off x="5275263" y="2520379"/>
          <a:ext cx="4333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0" name="Equation" r:id="rId7" imgW="139639" imgH="393529" progId="Equation.3">
                  <p:embed/>
                </p:oleObj>
              </mc:Choice>
              <mc:Fallback>
                <p:oleObj name="Equation" r:id="rId7" imgW="139639" imgH="393529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263" y="2520379"/>
                        <a:ext cx="43338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132221"/>
              </p:ext>
            </p:extLst>
          </p:nvPr>
        </p:nvGraphicFramePr>
        <p:xfrm>
          <a:off x="7934325" y="3401442"/>
          <a:ext cx="15779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1" name="Equation" r:id="rId9" imgW="850531" imgH="393529" progId="Equation.3">
                  <p:embed/>
                </p:oleObj>
              </mc:Choice>
              <mc:Fallback>
                <p:oleObj name="Equation" r:id="rId9" imgW="850531" imgH="393529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4325" y="3401442"/>
                        <a:ext cx="15779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251836"/>
              </p:ext>
            </p:extLst>
          </p:nvPr>
        </p:nvGraphicFramePr>
        <p:xfrm>
          <a:off x="484188" y="3609850"/>
          <a:ext cx="21939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2" name="Equation" r:id="rId11" imgW="1104900" imgH="393700" progId="Equation.3">
                  <p:embed/>
                </p:oleObj>
              </mc:Choice>
              <mc:Fallback>
                <p:oleObj name="Equation" r:id="rId11" imgW="1104900" imgH="3937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3609850"/>
                        <a:ext cx="219392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116972"/>
              </p:ext>
            </p:extLst>
          </p:nvPr>
        </p:nvGraphicFramePr>
        <p:xfrm>
          <a:off x="4022725" y="3597151"/>
          <a:ext cx="220503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3" name="Equation" r:id="rId13" imgW="1091726" imgH="393529" progId="Equation.3">
                  <p:embed/>
                </p:oleObj>
              </mc:Choice>
              <mc:Fallback>
                <p:oleObj name="Equation" r:id="rId13" imgW="1091726" imgH="393529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5" y="3597151"/>
                        <a:ext cx="220503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2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273173"/>
              </p:ext>
            </p:extLst>
          </p:nvPr>
        </p:nvGraphicFramePr>
        <p:xfrm>
          <a:off x="7459663" y="3468117"/>
          <a:ext cx="474662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4" name="Equation" r:id="rId15" imgW="266469" imgH="393359" progId="Equation.3">
                  <p:embed/>
                </p:oleObj>
              </mc:Choice>
              <mc:Fallback>
                <p:oleObj name="Equation" r:id="rId15" imgW="266469" imgH="393359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9663" y="3468117"/>
                        <a:ext cx="474662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3" name="Picture 3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001" y="5121051"/>
            <a:ext cx="3333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44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667736"/>
              </p:ext>
            </p:extLst>
          </p:nvPr>
        </p:nvGraphicFramePr>
        <p:xfrm>
          <a:off x="5275263" y="5085184"/>
          <a:ext cx="4333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5" name="Equation" r:id="rId18" imgW="139639" imgH="393529" progId="Equation.3">
                  <p:embed/>
                </p:oleObj>
              </mc:Choice>
              <mc:Fallback>
                <p:oleObj name="Equation" r:id="rId18" imgW="139639" imgH="393529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263" y="5085184"/>
                        <a:ext cx="43338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6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938963"/>
              </p:ext>
            </p:extLst>
          </p:nvPr>
        </p:nvGraphicFramePr>
        <p:xfrm>
          <a:off x="6952506" y="5081761"/>
          <a:ext cx="40957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6" name="Equation" r:id="rId19" imgW="215713" imgH="393359" progId="Equation.3">
                  <p:embed/>
                </p:oleObj>
              </mc:Choice>
              <mc:Fallback>
                <p:oleObj name="Equation" r:id="rId19" imgW="215713" imgH="393359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2506" y="5081761"/>
                        <a:ext cx="40957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7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510919"/>
              </p:ext>
            </p:extLst>
          </p:nvPr>
        </p:nvGraphicFramePr>
        <p:xfrm>
          <a:off x="7597031" y="5053186"/>
          <a:ext cx="44291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7" name="Equation" r:id="rId21" imgW="215713" imgH="393359" progId="Equation.3">
                  <p:embed/>
                </p:oleObj>
              </mc:Choice>
              <mc:Fallback>
                <p:oleObj name="Equation" r:id="rId21" imgW="215713" imgH="393359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7031" y="5053186"/>
                        <a:ext cx="442912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8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62721"/>
              </p:ext>
            </p:extLst>
          </p:nvPr>
        </p:nvGraphicFramePr>
        <p:xfrm>
          <a:off x="8247906" y="5108749"/>
          <a:ext cx="5508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8" name="Equation" r:id="rId23" imgW="228501" imgH="393529" progId="Equation.3">
                  <p:embed/>
                </p:oleObj>
              </mc:Choice>
              <mc:Fallback>
                <p:oleObj name="Equation" r:id="rId23" imgW="228501" imgH="393529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7906" y="5108749"/>
                        <a:ext cx="550862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Ba_n ghi Mo__i 23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150475" y="5699720"/>
            <a:ext cx="609600" cy="609600"/>
          </a:xfrm>
          <a:prstGeom prst="rect">
            <a:avLst/>
          </a:prstGeom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07020" y="0"/>
            <a:ext cx="1076801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itchFamily="18" charset="0"/>
              </a:rPr>
              <a:t>Bài</a:t>
            </a:r>
            <a:r>
              <a:rPr lang="en-US" altLang="en-US" sz="2800" b="1" dirty="0">
                <a:latin typeface="Times New Roman" pitchFamily="18" charset="0"/>
              </a:rPr>
              <a:t> 3</a:t>
            </a:r>
            <a:r>
              <a:rPr lang="en-US" altLang="en-US" sz="2800" b="1" dirty="0" smtClean="0">
                <a:latin typeface="Times New Roman" pitchFamily="18" charset="0"/>
              </a:rPr>
              <a:t>: </a:t>
            </a:r>
            <a:r>
              <a:rPr lang="en-US" altLang="en-US" sz="2800" b="1" dirty="0" err="1" smtClean="0">
                <a:latin typeface="Times New Roman" pitchFamily="18" charset="0"/>
              </a:rPr>
              <a:t>Quy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đồng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mẫu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số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các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phân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số</a:t>
            </a:r>
            <a:r>
              <a:rPr lang="en-US" altLang="en-US" sz="2800" b="1" dirty="0" smtClean="0"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latin typeface="Times New Roman" pitchFamily="18" charset="0"/>
              </a:rPr>
              <a:t>a)     </a:t>
            </a:r>
            <a:r>
              <a:rPr lang="vi-VN" altLang="en-US" sz="2800" dirty="0" smtClean="0">
                <a:latin typeface="Times New Roman" pitchFamily="18" charset="0"/>
              </a:rPr>
              <a:t>;</a:t>
            </a:r>
            <a:r>
              <a:rPr lang="en-US" altLang="en-US" sz="2800" dirty="0" smtClean="0">
                <a:latin typeface="Times New Roman" pitchFamily="18" charset="0"/>
              </a:rPr>
              <a:t>   </a:t>
            </a:r>
            <a:r>
              <a:rPr lang="vi-VN" altLang="en-US" sz="2800" dirty="0" smtClean="0">
                <a:latin typeface="Times New Roman" pitchFamily="18" charset="0"/>
              </a:rPr>
              <a:t>;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smtClean="0">
                <a:latin typeface="Times New Roman" pitchFamily="18" charset="0"/>
              </a:rPr>
              <a:t>                                                  b)    </a:t>
            </a:r>
            <a:r>
              <a:rPr lang="vi-VN" altLang="en-US" sz="2800" dirty="0" smtClean="0">
                <a:latin typeface="Times New Roman" pitchFamily="18" charset="0"/>
              </a:rPr>
              <a:t>;</a:t>
            </a:r>
            <a:r>
              <a:rPr lang="en-US" altLang="en-US" sz="2800" dirty="0" smtClean="0">
                <a:latin typeface="Times New Roman" pitchFamily="18" charset="0"/>
              </a:rPr>
              <a:t>   </a:t>
            </a:r>
            <a:r>
              <a:rPr lang="vi-VN" altLang="en-US" sz="2800" dirty="0" smtClean="0">
                <a:latin typeface="Times New Roman" pitchFamily="18" charset="0"/>
              </a:rPr>
              <a:t>;</a:t>
            </a:r>
            <a:r>
              <a:rPr lang="en-US" altLang="en-US" sz="2800" dirty="0" smtClean="0">
                <a:latin typeface="Times New Roman" pitchFamily="18" charset="0"/>
              </a:rPr>
              <a:t>    </a:t>
            </a:r>
            <a:endParaRPr lang="en-US" altLang="en-US" sz="2800" dirty="0">
              <a:latin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819895"/>
              </p:ext>
            </p:extLst>
          </p:nvPr>
        </p:nvGraphicFramePr>
        <p:xfrm>
          <a:off x="6062464" y="2520280"/>
          <a:ext cx="474662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9" name="Equation" r:id="rId26" imgW="266469" imgH="393359" progId="Equation.3">
                  <p:embed/>
                </p:oleObj>
              </mc:Choice>
              <mc:Fallback>
                <p:oleObj name="Equation" r:id="rId26" imgW="266469" imgH="393359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464" y="2520280"/>
                        <a:ext cx="474662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78488" y="2736304"/>
            <a:ext cx="4320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936652"/>
              </p:ext>
            </p:extLst>
          </p:nvPr>
        </p:nvGraphicFramePr>
        <p:xfrm>
          <a:off x="5803826" y="5105177"/>
          <a:ext cx="474662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0" name="Equation" r:id="rId27" imgW="266469" imgH="393359" progId="Equation.3">
                  <p:embed/>
                </p:oleObj>
              </mc:Choice>
              <mc:Fallback>
                <p:oleObj name="Equation" r:id="rId27" imgW="266469" imgH="39335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826" y="5105177"/>
                        <a:ext cx="474662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990456" y="5219908"/>
            <a:ext cx="23730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783981"/>
              </p:ext>
            </p:extLst>
          </p:nvPr>
        </p:nvGraphicFramePr>
        <p:xfrm>
          <a:off x="923925" y="535906"/>
          <a:ext cx="28575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1" name="Equation" r:id="rId28" imgW="139639" imgH="393529" progId="Equation.3">
                  <p:embed/>
                </p:oleObj>
              </mc:Choice>
              <mc:Fallback>
                <p:oleObj name="Equation" r:id="rId28" imgW="139639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535906"/>
                        <a:ext cx="285750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914531"/>
              </p:ext>
            </p:extLst>
          </p:nvPr>
        </p:nvGraphicFramePr>
        <p:xfrm>
          <a:off x="1311275" y="547018"/>
          <a:ext cx="30321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2" name="Equation" r:id="rId30" imgW="152334" imgH="393529" progId="Equation.3">
                  <p:embed/>
                </p:oleObj>
              </mc:Choice>
              <mc:Fallback>
                <p:oleObj name="Equation" r:id="rId30" imgW="152334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547018"/>
                        <a:ext cx="303213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935186"/>
              </p:ext>
            </p:extLst>
          </p:nvPr>
        </p:nvGraphicFramePr>
        <p:xfrm>
          <a:off x="1669976" y="578768"/>
          <a:ext cx="29051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3" name="Equation" r:id="rId32" imgW="152334" imgH="393529" progId="Equation.3">
                  <p:embed/>
                </p:oleObj>
              </mc:Choice>
              <mc:Fallback>
                <p:oleObj name="Equation" r:id="rId32" imgW="152334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976" y="578768"/>
                        <a:ext cx="290512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222406" y="4941168"/>
            <a:ext cx="5760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8222406" y="501317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12</a:t>
            </a:r>
            <a:endParaRPr lang="en-US" sz="240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514210"/>
              </p:ext>
            </p:extLst>
          </p:nvPr>
        </p:nvGraphicFramePr>
        <p:xfrm>
          <a:off x="6983413" y="527835"/>
          <a:ext cx="2968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4" name="Equation" r:id="rId34" imgW="152334" imgH="393529" progId="Equation.3">
                  <p:embed/>
                </p:oleObj>
              </mc:Choice>
              <mc:Fallback>
                <p:oleObj name="Equation" r:id="rId34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3413" y="527835"/>
                        <a:ext cx="296862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850329"/>
              </p:ext>
            </p:extLst>
          </p:nvPr>
        </p:nvGraphicFramePr>
        <p:xfrm>
          <a:off x="6629400" y="527835"/>
          <a:ext cx="27622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5" name="Equation" r:id="rId36" imgW="152334" imgH="393529" progId="Equation.3">
                  <p:embed/>
                </p:oleObj>
              </mc:Choice>
              <mc:Fallback>
                <p:oleObj name="Equation" r:id="rId36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27835"/>
                        <a:ext cx="276225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81368"/>
              </p:ext>
            </p:extLst>
          </p:nvPr>
        </p:nvGraphicFramePr>
        <p:xfrm>
          <a:off x="7358608" y="532597"/>
          <a:ext cx="2984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6" name="Equation" r:id="rId38" imgW="152334" imgH="393529" progId="Equation.3">
                  <p:embed/>
                </p:oleObj>
              </mc:Choice>
              <mc:Fallback>
                <p:oleObj name="Equation" r:id="rId38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608" y="532597"/>
                        <a:ext cx="29845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590550" y="947341"/>
            <a:ext cx="957580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1800" dirty="0">
                <a:latin typeface="Times New Roman" pitchFamily="18" charset="0"/>
              </a:rPr>
              <a:t>a)</a:t>
            </a:r>
            <a:r>
              <a:rPr lang="en-US" altLang="en-US" sz="1800" dirty="0">
                <a:latin typeface="Times New Roman" pitchFamily="18" charset="0"/>
              </a:rPr>
              <a:t>      </a:t>
            </a:r>
            <a:r>
              <a:rPr lang="vi-VN" altLang="en-US" sz="1800" dirty="0">
                <a:latin typeface="Times New Roman" pitchFamily="18" charset="0"/>
              </a:rPr>
              <a:t>; </a:t>
            </a:r>
            <a:r>
              <a:rPr lang="en-US" altLang="en-US" sz="1800" dirty="0">
                <a:latin typeface="Times New Roman" pitchFamily="18" charset="0"/>
              </a:rPr>
              <a:t>     </a:t>
            </a:r>
            <a:r>
              <a:rPr lang="vi-VN" altLang="en-US" sz="1800" dirty="0">
                <a:latin typeface="Times New Roman" pitchFamily="18" charset="0"/>
              </a:rPr>
              <a:t>và 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vi-VN" altLang="en-US" sz="1800" dirty="0">
                <a:latin typeface="Times New Roman" pitchFamily="18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endParaRPr lang="vi-VN" altLang="en-US" sz="18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1800" dirty="0">
                <a:latin typeface="Times New Roman" pitchFamily="18" charset="0"/>
              </a:rPr>
              <a:t>Ta có:</a:t>
            </a:r>
          </a:p>
          <a:p>
            <a:pPr>
              <a:spcBef>
                <a:spcPct val="0"/>
              </a:spcBef>
              <a:buFontTx/>
              <a:buNone/>
            </a:pPr>
            <a:endParaRPr lang="vi-VN" altLang="en-US" sz="18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1800" dirty="0">
                <a:latin typeface="Times New Roman" pitchFamily="18" charset="0"/>
              </a:rPr>
              <a:t>Vậy : Quy đồng mẫu số các phân số </a:t>
            </a:r>
            <a:r>
              <a:rPr lang="en-US" altLang="en-US" sz="1800" dirty="0">
                <a:latin typeface="Times New Roman" pitchFamily="18" charset="0"/>
              </a:rPr>
              <a:t>       </a:t>
            </a:r>
            <a:r>
              <a:rPr lang="vi-VN" altLang="en-US" sz="1800" dirty="0">
                <a:latin typeface="Times New Roman" pitchFamily="18" charset="0"/>
              </a:rPr>
              <a:t>; </a:t>
            </a:r>
            <a:r>
              <a:rPr lang="en-US" altLang="en-US" sz="1800" dirty="0">
                <a:latin typeface="Times New Roman" pitchFamily="18" charset="0"/>
              </a:rPr>
              <a:t>      </a:t>
            </a:r>
            <a:r>
              <a:rPr lang="vi-VN" altLang="en-US" sz="1800" dirty="0">
                <a:latin typeface="Times New Roman" pitchFamily="18" charset="0"/>
              </a:rPr>
              <a:t>; </a:t>
            </a:r>
            <a:r>
              <a:rPr lang="en-US" altLang="en-US" sz="1800" dirty="0">
                <a:latin typeface="Times New Roman" pitchFamily="18" charset="0"/>
              </a:rPr>
              <a:t>     </a:t>
            </a:r>
            <a:r>
              <a:rPr lang="vi-VN" altLang="en-US" sz="1800" dirty="0">
                <a:latin typeface="Times New Roman" pitchFamily="18" charset="0"/>
              </a:rPr>
              <a:t>được </a:t>
            </a:r>
            <a:r>
              <a:rPr lang="en-US" altLang="en-US" sz="1800" dirty="0">
                <a:latin typeface="Times New Roman" pitchFamily="18" charset="0"/>
              </a:rPr>
              <a:t>       </a:t>
            </a:r>
            <a:r>
              <a:rPr lang="vi-VN" altLang="en-US" sz="1800" dirty="0">
                <a:latin typeface="Times New Roman" pitchFamily="18" charset="0"/>
              </a:rPr>
              <a:t>; </a:t>
            </a:r>
            <a:r>
              <a:rPr lang="en-US" altLang="en-US" sz="1800" dirty="0">
                <a:latin typeface="Times New Roman" pitchFamily="18" charset="0"/>
              </a:rPr>
              <a:t>      </a:t>
            </a:r>
            <a:r>
              <a:rPr lang="vi-VN" altLang="en-US" sz="1800" dirty="0">
                <a:latin typeface="Times New Roman" pitchFamily="18" charset="0"/>
              </a:rPr>
              <a:t>; </a:t>
            </a:r>
            <a:r>
              <a:rPr lang="en-US" altLang="en-US" sz="1800" dirty="0">
                <a:latin typeface="Times New Roman" pitchFamily="18" charset="0"/>
              </a:rPr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1800" dirty="0">
                <a:latin typeface="Times New Roman" pitchFamily="18" charset="0"/>
              </a:rPr>
              <a:t>b) </a:t>
            </a:r>
            <a:r>
              <a:rPr lang="en-US" altLang="en-US" sz="1800" dirty="0">
                <a:latin typeface="Times New Roman" pitchFamily="18" charset="0"/>
              </a:rPr>
              <a:t>   </a:t>
            </a:r>
            <a:r>
              <a:rPr lang="vi-VN" altLang="en-US" sz="1800" dirty="0">
                <a:latin typeface="Times New Roman" pitchFamily="18" charset="0"/>
              </a:rPr>
              <a:t> ; </a:t>
            </a:r>
            <a:r>
              <a:rPr lang="en-US" altLang="en-US" sz="1800" dirty="0">
                <a:latin typeface="Times New Roman" pitchFamily="18" charset="0"/>
              </a:rPr>
              <a:t>   </a:t>
            </a:r>
            <a:r>
              <a:rPr lang="vi-VN" altLang="en-US" sz="1800" dirty="0">
                <a:latin typeface="Times New Roman" pitchFamily="18" charset="0"/>
              </a:rPr>
              <a:t> và </a:t>
            </a:r>
            <a:r>
              <a:rPr lang="en-US" altLang="en-US" sz="1800" dirty="0">
                <a:latin typeface="Times New Roman" pitchFamily="18" charset="0"/>
              </a:rPr>
              <a:t>  </a:t>
            </a:r>
            <a:r>
              <a:rPr lang="vi-VN" altLang="en-US" sz="1800" dirty="0">
                <a:latin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vi-VN" altLang="en-US" sz="18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1800" dirty="0">
                <a:latin typeface="Times New Roman" pitchFamily="18" charset="0"/>
              </a:rPr>
              <a:t>Ta có:</a:t>
            </a:r>
          </a:p>
          <a:p>
            <a:pPr>
              <a:spcBef>
                <a:spcPct val="0"/>
              </a:spcBef>
              <a:buFontTx/>
              <a:buNone/>
            </a:pPr>
            <a:endParaRPr lang="vi-VN" altLang="en-US" sz="18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1800" dirty="0">
                <a:latin typeface="Times New Roman" pitchFamily="18" charset="0"/>
              </a:rPr>
              <a:t>Vậy : Quy đồng mẫu số các phân số </a:t>
            </a:r>
            <a:r>
              <a:rPr lang="en-US" altLang="en-US" sz="1800" dirty="0">
                <a:latin typeface="Times New Roman" pitchFamily="18" charset="0"/>
              </a:rPr>
              <a:t>  </a:t>
            </a:r>
            <a:r>
              <a:rPr lang="vi-VN" altLang="en-US" sz="1800" dirty="0">
                <a:latin typeface="Times New Roman" pitchFamily="18" charset="0"/>
              </a:rPr>
              <a:t> </a:t>
            </a:r>
            <a:r>
              <a:rPr lang="en-US" altLang="en-US" sz="1800" dirty="0">
                <a:latin typeface="Times New Roman" pitchFamily="18" charset="0"/>
              </a:rPr>
              <a:t>  </a:t>
            </a:r>
            <a:r>
              <a:rPr lang="vi-VN" altLang="en-US" sz="1800" dirty="0">
                <a:latin typeface="Times New Roman" pitchFamily="18" charset="0"/>
              </a:rPr>
              <a:t>;</a:t>
            </a:r>
            <a:r>
              <a:rPr lang="en-US" altLang="en-US" sz="1800" dirty="0">
                <a:latin typeface="Times New Roman" pitchFamily="18" charset="0"/>
              </a:rPr>
              <a:t>    </a:t>
            </a:r>
            <a:r>
              <a:rPr lang="vi-VN" altLang="en-US" sz="1800" dirty="0">
                <a:latin typeface="Times New Roman" pitchFamily="18" charset="0"/>
              </a:rPr>
              <a:t>  ; </a:t>
            </a:r>
            <a:r>
              <a:rPr lang="en-US" altLang="en-US" sz="1800" dirty="0">
                <a:latin typeface="Times New Roman" pitchFamily="18" charset="0"/>
              </a:rPr>
              <a:t>  </a:t>
            </a:r>
            <a:r>
              <a:rPr lang="vi-VN" altLang="en-US" sz="1800" dirty="0">
                <a:latin typeface="Times New Roman" pitchFamily="18" charset="0"/>
              </a:rPr>
              <a:t> </a:t>
            </a:r>
            <a:r>
              <a:rPr lang="en-US" altLang="en-US" sz="1800" dirty="0">
                <a:latin typeface="Times New Roman" pitchFamily="18" charset="0"/>
              </a:rPr>
              <a:t>  </a:t>
            </a:r>
            <a:r>
              <a:rPr lang="vi-VN" altLang="en-US" sz="1800" dirty="0">
                <a:latin typeface="Times New Roman" pitchFamily="18" charset="0"/>
              </a:rPr>
              <a:t>được</a:t>
            </a:r>
            <a:r>
              <a:rPr lang="en-US" altLang="en-US" sz="1800" dirty="0">
                <a:latin typeface="Times New Roman" pitchFamily="18" charset="0"/>
              </a:rPr>
              <a:t>       </a:t>
            </a:r>
            <a:r>
              <a:rPr lang="vi-VN" altLang="en-US" sz="1800" dirty="0">
                <a:latin typeface="Times New Roman" pitchFamily="18" charset="0"/>
              </a:rPr>
              <a:t>; </a:t>
            </a:r>
            <a:r>
              <a:rPr lang="en-US" altLang="en-US" sz="1800" dirty="0">
                <a:latin typeface="Times New Roman" pitchFamily="18" charset="0"/>
              </a:rPr>
              <a:t>        </a:t>
            </a:r>
            <a:r>
              <a:rPr lang="vi-VN" altLang="en-US" sz="1800" dirty="0">
                <a:latin typeface="Times New Roman" pitchFamily="18" charset="0"/>
              </a:rPr>
              <a:t>; </a:t>
            </a:r>
            <a:endParaRPr lang="en-US" altLang="en-US" sz="1800" dirty="0">
              <a:latin typeface="Times New Roman" pitchFamily="18" charset="0"/>
            </a:endParaRPr>
          </a:p>
        </p:txBody>
      </p:sp>
      <p:graphicFrame>
        <p:nvGraphicFramePr>
          <p:cNvPr id="1945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270015"/>
              </p:ext>
            </p:extLst>
          </p:nvPr>
        </p:nvGraphicFramePr>
        <p:xfrm>
          <a:off x="923925" y="782141"/>
          <a:ext cx="28575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6" name="Equation" r:id="rId5" imgW="139639" imgH="393529" progId="Equation.3">
                  <p:embed/>
                </p:oleObj>
              </mc:Choice>
              <mc:Fallback>
                <p:oleObj name="Equation" r:id="rId5" imgW="139639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782141"/>
                        <a:ext cx="285750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279766"/>
              </p:ext>
            </p:extLst>
          </p:nvPr>
        </p:nvGraphicFramePr>
        <p:xfrm>
          <a:off x="1311275" y="793253"/>
          <a:ext cx="30321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7" name="Equation" r:id="rId7" imgW="152334" imgH="393529" progId="Equation.3">
                  <p:embed/>
                </p:oleObj>
              </mc:Choice>
              <mc:Fallback>
                <p:oleObj name="Equation" r:id="rId7" imgW="152334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793253"/>
                        <a:ext cx="303213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913906"/>
              </p:ext>
            </p:extLst>
          </p:nvPr>
        </p:nvGraphicFramePr>
        <p:xfrm>
          <a:off x="1249363" y="3501008"/>
          <a:ext cx="2968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8" name="Equation" r:id="rId9" imgW="152334" imgH="393529" progId="Equation.3">
                  <p:embed/>
                </p:oleObj>
              </mc:Choice>
              <mc:Fallback>
                <p:oleObj name="Equation" r:id="rId9" imgW="152334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63" y="3501008"/>
                        <a:ext cx="296862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652347"/>
              </p:ext>
            </p:extLst>
          </p:nvPr>
        </p:nvGraphicFramePr>
        <p:xfrm>
          <a:off x="2017713" y="825003"/>
          <a:ext cx="29051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9" name="Equation" r:id="rId11" imgW="152334" imgH="393529" progId="Equation.3">
                  <p:embed/>
                </p:oleObj>
              </mc:Choice>
              <mc:Fallback>
                <p:oleObj name="Equation" r:id="rId11" imgW="152334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825003"/>
                        <a:ext cx="290512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888381"/>
              </p:ext>
            </p:extLst>
          </p:nvPr>
        </p:nvGraphicFramePr>
        <p:xfrm>
          <a:off x="806450" y="1937841"/>
          <a:ext cx="201612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10" name="Equation" r:id="rId13" imgW="1091726" imgH="393529" progId="Equation.3">
                  <p:embed/>
                </p:oleObj>
              </mc:Choice>
              <mc:Fallback>
                <p:oleObj name="Equation" r:id="rId13" imgW="1091726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1937841"/>
                        <a:ext cx="2016125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911877"/>
              </p:ext>
            </p:extLst>
          </p:nvPr>
        </p:nvGraphicFramePr>
        <p:xfrm>
          <a:off x="3529013" y="1937841"/>
          <a:ext cx="2039937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11" name="Equation" r:id="rId15" imgW="1104900" imgH="393700" progId="Equation.3">
                  <p:embed/>
                </p:oleObj>
              </mc:Choice>
              <mc:Fallback>
                <p:oleObj name="Equation" r:id="rId15" imgW="1104900" imgH="393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13" y="1937841"/>
                        <a:ext cx="2039937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060057"/>
              </p:ext>
            </p:extLst>
          </p:nvPr>
        </p:nvGraphicFramePr>
        <p:xfrm>
          <a:off x="6710363" y="1988641"/>
          <a:ext cx="1916112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12" name="Equation" r:id="rId17" imgW="1117115" imgH="393529" progId="Equation.3">
                  <p:embed/>
                </p:oleObj>
              </mc:Choice>
              <mc:Fallback>
                <p:oleObj name="Equation" r:id="rId17" imgW="1117115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0363" y="1988641"/>
                        <a:ext cx="1916112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350047"/>
              </p:ext>
            </p:extLst>
          </p:nvPr>
        </p:nvGraphicFramePr>
        <p:xfrm>
          <a:off x="4046538" y="2730003"/>
          <a:ext cx="2857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13" name="Equation" r:id="rId19" imgW="139639" imgH="393529" progId="Equation.3">
                  <p:embed/>
                </p:oleObj>
              </mc:Choice>
              <mc:Fallback>
                <p:oleObj name="Equation" r:id="rId19" imgW="139639" imgH="39352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6538" y="2730003"/>
                        <a:ext cx="28575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189300"/>
              </p:ext>
            </p:extLst>
          </p:nvPr>
        </p:nvGraphicFramePr>
        <p:xfrm>
          <a:off x="4548188" y="2742703"/>
          <a:ext cx="30321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14" name="Equation" r:id="rId20" imgW="152334" imgH="393529" progId="Equation.3">
                  <p:embed/>
                </p:oleObj>
              </mc:Choice>
              <mc:Fallback>
                <p:oleObj name="Equation" r:id="rId20" imgW="152334" imgH="39352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188" y="2742703"/>
                        <a:ext cx="303212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774210"/>
              </p:ext>
            </p:extLst>
          </p:nvPr>
        </p:nvGraphicFramePr>
        <p:xfrm>
          <a:off x="4989513" y="2742703"/>
          <a:ext cx="29051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15" name="Equation" r:id="rId21" imgW="152334" imgH="393529" progId="Equation.3">
                  <p:embed/>
                </p:oleObj>
              </mc:Choice>
              <mc:Fallback>
                <p:oleObj name="Equation" r:id="rId21" imgW="152334" imgH="393529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2742703"/>
                        <a:ext cx="290512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25163"/>
              </p:ext>
            </p:extLst>
          </p:nvPr>
        </p:nvGraphicFramePr>
        <p:xfrm>
          <a:off x="5816600" y="2766516"/>
          <a:ext cx="4064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16" name="Equation" r:id="rId22" imgW="228501" imgH="393529" progId="Equation.3">
                  <p:embed/>
                </p:oleObj>
              </mc:Choice>
              <mc:Fallback>
                <p:oleObj name="Equation" r:id="rId22" imgW="228501" imgH="393529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2766516"/>
                        <a:ext cx="4064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383960"/>
              </p:ext>
            </p:extLst>
          </p:nvPr>
        </p:nvGraphicFramePr>
        <p:xfrm>
          <a:off x="6299200" y="2771278"/>
          <a:ext cx="42386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17" name="Equation" r:id="rId24" imgW="228501" imgH="393529" progId="Equation.3">
                  <p:embed/>
                </p:oleObj>
              </mc:Choice>
              <mc:Fallback>
                <p:oleObj name="Equation" r:id="rId24" imgW="228501" imgH="393529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2771278"/>
                        <a:ext cx="42386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605592"/>
              </p:ext>
            </p:extLst>
          </p:nvPr>
        </p:nvGraphicFramePr>
        <p:xfrm>
          <a:off x="6845300" y="2742703"/>
          <a:ext cx="4349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18" name="Equation" r:id="rId26" imgW="228501" imgH="393529" progId="Equation.3">
                  <p:embed/>
                </p:oleObj>
              </mc:Choice>
              <mc:Fallback>
                <p:oleObj name="Equation" r:id="rId26" imgW="228501" imgH="393529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2742703"/>
                        <a:ext cx="43497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026274"/>
              </p:ext>
            </p:extLst>
          </p:nvPr>
        </p:nvGraphicFramePr>
        <p:xfrm>
          <a:off x="895350" y="3501008"/>
          <a:ext cx="27622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19" name="Equation" r:id="rId28" imgW="152334" imgH="393529" progId="Equation.3">
                  <p:embed/>
                </p:oleObj>
              </mc:Choice>
              <mc:Fallback>
                <p:oleObj name="Equation" r:id="rId28" imgW="152334" imgH="393529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3501008"/>
                        <a:ext cx="276225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4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286546"/>
              </p:ext>
            </p:extLst>
          </p:nvPr>
        </p:nvGraphicFramePr>
        <p:xfrm>
          <a:off x="1719263" y="3501008"/>
          <a:ext cx="2984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0" name="Equation" r:id="rId30" imgW="152334" imgH="393529" progId="Equation.3">
                  <p:embed/>
                </p:oleObj>
              </mc:Choice>
              <mc:Fallback>
                <p:oleObj name="Equation" r:id="rId30" imgW="152334" imgH="393529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63" y="3501008"/>
                        <a:ext cx="29845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999751"/>
              </p:ext>
            </p:extLst>
          </p:nvPr>
        </p:nvGraphicFramePr>
        <p:xfrm>
          <a:off x="825500" y="4838203"/>
          <a:ext cx="19304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1" name="Equation" r:id="rId32" imgW="1117115" imgH="393529" progId="Equation.3">
                  <p:embed/>
                </p:oleObj>
              </mc:Choice>
              <mc:Fallback>
                <p:oleObj name="Equation" r:id="rId32" imgW="1117115" imgH="393529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4838203"/>
                        <a:ext cx="1930400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81378"/>
              </p:ext>
            </p:extLst>
          </p:nvPr>
        </p:nvGraphicFramePr>
        <p:xfrm>
          <a:off x="3700463" y="4838203"/>
          <a:ext cx="186848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2" name="Equation" r:id="rId34" imgW="1117115" imgH="393529" progId="Equation.3">
                  <p:embed/>
                </p:oleObj>
              </mc:Choice>
              <mc:Fallback>
                <p:oleObj name="Equation" r:id="rId34" imgW="1117115" imgH="393529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3" y="4838203"/>
                        <a:ext cx="1868487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856625"/>
              </p:ext>
            </p:extLst>
          </p:nvPr>
        </p:nvGraphicFramePr>
        <p:xfrm>
          <a:off x="6723063" y="4771528"/>
          <a:ext cx="201136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3" name="Equation" r:id="rId36" imgW="1117115" imgH="393529" progId="Equation.3">
                  <p:embed/>
                </p:oleObj>
              </mc:Choice>
              <mc:Fallback>
                <p:oleObj name="Equation" r:id="rId36" imgW="1117115" imgH="393529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3063" y="4771528"/>
                        <a:ext cx="2011362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145039"/>
              </p:ext>
            </p:extLst>
          </p:nvPr>
        </p:nvGraphicFramePr>
        <p:xfrm>
          <a:off x="5568950" y="5722788"/>
          <a:ext cx="41275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4" name="Equation" r:id="rId38" imgW="228501" imgH="393529" progId="Equation.3">
                  <p:embed/>
                </p:oleObj>
              </mc:Choice>
              <mc:Fallback>
                <p:oleObj name="Equation" r:id="rId38" imgW="228501" imgH="393529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5722788"/>
                        <a:ext cx="41275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9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623736"/>
              </p:ext>
            </p:extLst>
          </p:nvPr>
        </p:nvGraphicFramePr>
        <p:xfrm>
          <a:off x="6102350" y="5691410"/>
          <a:ext cx="42227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5" name="Equation" r:id="rId40" imgW="228501" imgH="393529" progId="Equation.3">
                  <p:embed/>
                </p:oleObj>
              </mc:Choice>
              <mc:Fallback>
                <p:oleObj name="Equation" r:id="rId40" imgW="228501" imgH="393529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5691410"/>
                        <a:ext cx="422275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0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492347"/>
              </p:ext>
            </p:extLst>
          </p:nvPr>
        </p:nvGraphicFramePr>
        <p:xfrm>
          <a:off x="6710363" y="5661248"/>
          <a:ext cx="41433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6" name="Equation" r:id="rId42" imgW="228501" imgH="393529" progId="Equation.3">
                  <p:embed/>
                </p:oleObj>
              </mc:Choice>
              <mc:Fallback>
                <p:oleObj name="Equation" r:id="rId42" imgW="228501" imgH="393529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0363" y="5661248"/>
                        <a:ext cx="414337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1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063019"/>
              </p:ext>
            </p:extLst>
          </p:nvPr>
        </p:nvGraphicFramePr>
        <p:xfrm>
          <a:off x="4024313" y="5731098"/>
          <a:ext cx="27463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7" name="Equation" r:id="rId44" imgW="152334" imgH="393529" progId="Equation.3">
                  <p:embed/>
                </p:oleObj>
              </mc:Choice>
              <mc:Fallback>
                <p:oleObj name="Equation" r:id="rId44" imgW="152334" imgH="393529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313" y="5731098"/>
                        <a:ext cx="274637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2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832971"/>
              </p:ext>
            </p:extLst>
          </p:nvPr>
        </p:nvGraphicFramePr>
        <p:xfrm>
          <a:off x="4419600" y="5705698"/>
          <a:ext cx="29686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8" name="Equation" r:id="rId45" imgW="152334" imgH="393529" progId="Equation.3">
                  <p:embed/>
                </p:oleObj>
              </mc:Choice>
              <mc:Fallback>
                <p:oleObj name="Equation" r:id="rId45" imgW="152334" imgH="393529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705698"/>
                        <a:ext cx="29686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3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141409"/>
              </p:ext>
            </p:extLst>
          </p:nvPr>
        </p:nvGraphicFramePr>
        <p:xfrm>
          <a:off x="4824413" y="5691410"/>
          <a:ext cx="2984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9" name="Equation" r:id="rId46" imgW="152334" imgH="393529" progId="Equation.3">
                  <p:embed/>
                </p:oleObj>
              </mc:Choice>
              <mc:Fallback>
                <p:oleObj name="Equation" r:id="rId46" imgW="152334" imgH="393529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5691410"/>
                        <a:ext cx="29845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90550" y="107921"/>
            <a:ext cx="6862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/>
              <a:t>Bài 3: </a:t>
            </a:r>
            <a:r>
              <a:rPr lang="en-US" altLang="en-US" sz="3200" b="1" smtClean="0"/>
              <a:t>Quy </a:t>
            </a:r>
            <a:r>
              <a:rPr lang="en-US" altLang="en-US" sz="3200" b="1"/>
              <a:t>đồng mẫu số các phân số:</a:t>
            </a:r>
          </a:p>
        </p:txBody>
      </p:sp>
      <p:pic>
        <p:nvPicPr>
          <p:cNvPr id="4" name="Recording_1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10226676" y="620504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877888" y="476672"/>
            <a:ext cx="8857431" cy="56938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i="1" smtClean="0">
                <a:latin typeface="Times New Roman" pitchFamily="18" charset="0"/>
              </a:rPr>
              <a:t>Khi </a:t>
            </a:r>
            <a:r>
              <a:rPr lang="vi-VN" altLang="en-US" sz="2800" b="1" i="1">
                <a:latin typeface="Times New Roman" pitchFamily="18" charset="0"/>
              </a:rPr>
              <a:t>quy đồng mẫu số ba phân số có thể làm như sau:</a:t>
            </a:r>
          </a:p>
          <a:p>
            <a:pPr>
              <a:spcBef>
                <a:spcPct val="0"/>
              </a:spcBef>
              <a:buFontTx/>
              <a:buNone/>
            </a:pPr>
            <a:endParaRPr lang="vi-VN" altLang="en-US" sz="28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smtClean="0">
                <a:latin typeface="Times New Roman" pitchFamily="18" charset="0"/>
              </a:rPr>
              <a:t>Bước 1</a:t>
            </a:r>
            <a:r>
              <a:rPr lang="en-US" altLang="en-US" sz="2800" smtClean="0">
                <a:latin typeface="Times New Roman" pitchFamily="18" charset="0"/>
              </a:rPr>
              <a:t>:</a:t>
            </a:r>
            <a:r>
              <a:rPr lang="vi-VN" altLang="en-US" sz="2800" smtClean="0">
                <a:latin typeface="Times New Roman" pitchFamily="18" charset="0"/>
              </a:rPr>
              <a:t> </a:t>
            </a:r>
            <a:r>
              <a:rPr lang="vi-VN" altLang="en-US" sz="2800">
                <a:latin typeface="Times New Roman" pitchFamily="18" charset="0"/>
              </a:rPr>
              <a:t>Lấy tử số và mẫu số của phân số thứ nhất nhân với tích của mẫu số của phân số thứ hai và mẫu số của phân số thứ ba.</a:t>
            </a:r>
          </a:p>
          <a:p>
            <a:pPr>
              <a:spcBef>
                <a:spcPct val="0"/>
              </a:spcBef>
              <a:buFontTx/>
              <a:buNone/>
            </a:pPr>
            <a:endParaRPr lang="vi-VN" altLang="en-US" sz="28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smtClean="0">
                <a:latin typeface="Times New Roman" pitchFamily="18" charset="0"/>
              </a:rPr>
              <a:t>Bước 2</a:t>
            </a:r>
            <a:r>
              <a:rPr lang="en-US" altLang="en-US" sz="2800" smtClean="0">
                <a:latin typeface="Times New Roman" pitchFamily="18" charset="0"/>
              </a:rPr>
              <a:t>:</a:t>
            </a:r>
            <a:r>
              <a:rPr lang="vi-VN" altLang="en-US" sz="2800" smtClean="0">
                <a:latin typeface="Times New Roman" pitchFamily="18" charset="0"/>
              </a:rPr>
              <a:t> </a:t>
            </a:r>
            <a:r>
              <a:rPr lang="vi-VN" altLang="en-US" sz="2800">
                <a:latin typeface="Times New Roman" pitchFamily="18" charset="0"/>
              </a:rPr>
              <a:t>Lấy tử số và mẫu số của phân số thứ hai nhân với tích của mẫu số của phân số thứ nhất và mẫu số của phân số thứ ba.</a:t>
            </a:r>
          </a:p>
          <a:p>
            <a:pPr>
              <a:spcBef>
                <a:spcPct val="0"/>
              </a:spcBef>
              <a:buFontTx/>
              <a:buNone/>
            </a:pPr>
            <a:endParaRPr lang="vi-VN" altLang="en-US" sz="28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smtClean="0">
                <a:latin typeface="Times New Roman" pitchFamily="18" charset="0"/>
              </a:rPr>
              <a:t> </a:t>
            </a:r>
            <a:r>
              <a:rPr lang="en-US" altLang="en-US" sz="2800" u="sng" smtClean="0">
                <a:latin typeface="Times New Roman" pitchFamily="18" charset="0"/>
              </a:rPr>
              <a:t>Bước 3</a:t>
            </a:r>
            <a:r>
              <a:rPr lang="en-US" altLang="en-US" sz="2800" smtClean="0">
                <a:latin typeface="Times New Roman" pitchFamily="18" charset="0"/>
              </a:rPr>
              <a:t>:</a:t>
            </a:r>
            <a:r>
              <a:rPr lang="vi-VN" altLang="en-US" sz="2800" smtClean="0">
                <a:latin typeface="Times New Roman" pitchFamily="18" charset="0"/>
              </a:rPr>
              <a:t> </a:t>
            </a:r>
            <a:r>
              <a:rPr lang="vi-VN" altLang="en-US" sz="2800">
                <a:latin typeface="Times New Roman" pitchFamily="18" charset="0"/>
              </a:rPr>
              <a:t>Lấy tử số và mẫu số của phân số thứ ba nhân với tích của mẫu số của phân số thứ nhất và mẫu số của phân số thứ hai.</a:t>
            </a:r>
            <a:endParaRPr lang="en-US" altLang="en-US" sz="2800">
              <a:latin typeface="Times New Roman" pitchFamily="18" charset="0"/>
            </a:endParaRPr>
          </a:p>
        </p:txBody>
      </p:sp>
      <p:pic>
        <p:nvPicPr>
          <p:cNvPr id="3" name="Recording_1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94912" y="60212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_n ghi Mo__i 27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58400" y="6076528"/>
            <a:ext cx="609600" cy="609600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5800" y="116632"/>
            <a:ext cx="96504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Bài </a:t>
            </a:r>
            <a:r>
              <a:rPr lang="en-US" altLang="en-US" b="1" smtClean="0">
                <a:latin typeface="Times New Roman" pitchFamily="18" charset="0"/>
              </a:rPr>
              <a:t>4: </a:t>
            </a:r>
            <a:r>
              <a:rPr lang="vi-VN" altLang="en-US" b="1">
                <a:latin typeface="Times New Roman" pitchFamily="18" charset="0"/>
              </a:rPr>
              <a:t>Viết các phân số lần lượt bằng </a:t>
            </a:r>
            <a:r>
              <a:rPr lang="en-US" altLang="en-US" b="1">
                <a:latin typeface="Times New Roman" pitchFamily="18" charset="0"/>
              </a:rPr>
              <a:t>     </a:t>
            </a:r>
            <a:r>
              <a:rPr lang="vi-VN" altLang="en-US" b="1">
                <a:latin typeface="Times New Roman" pitchFamily="18" charset="0"/>
              </a:rPr>
              <a:t>; </a:t>
            </a:r>
            <a:r>
              <a:rPr lang="en-US" altLang="en-US" b="1">
                <a:latin typeface="Times New Roman" pitchFamily="18" charset="0"/>
              </a:rPr>
              <a:t>       </a:t>
            </a:r>
            <a:r>
              <a:rPr lang="vi-VN" altLang="en-US" b="1">
                <a:latin typeface="Times New Roman" pitchFamily="18" charset="0"/>
              </a:rPr>
              <a:t>và có mẫu số chung là 60.</a:t>
            </a:r>
            <a:endParaRPr lang="en-US" altLang="en-US" b="1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8608" y="548680"/>
            <a:ext cx="5027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434891"/>
              </p:ext>
            </p:extLst>
          </p:nvPr>
        </p:nvGraphicFramePr>
        <p:xfrm>
          <a:off x="6567488" y="-26988"/>
          <a:ext cx="503237" cy="977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2" name="Equation" r:id="rId6" imgW="203112" imgH="393529" progId="Equation.3">
                  <p:embed/>
                </p:oleObj>
              </mc:Choice>
              <mc:Fallback>
                <p:oleObj name="Equation" r:id="rId6" imgW="203112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-26988"/>
                        <a:ext cx="503237" cy="9779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687094"/>
              </p:ext>
            </p:extLst>
          </p:nvPr>
        </p:nvGraphicFramePr>
        <p:xfrm>
          <a:off x="7359650" y="-26988"/>
          <a:ext cx="57467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3" name="Equation" r:id="rId8" imgW="228501" imgH="393529" progId="Equation.3">
                  <p:embed/>
                </p:oleObj>
              </mc:Choice>
              <mc:Fallback>
                <p:oleObj name="Equation" r:id="rId8" imgW="228501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9650" y="-26988"/>
                        <a:ext cx="574675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58608" y="548680"/>
            <a:ext cx="5027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58608" y="467961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30</a:t>
            </a:r>
            <a:endParaRPr lang="en-US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0" y="1162364"/>
            <a:ext cx="10972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 </a:t>
            </a:r>
            <a:r>
              <a:rPr lang="en-US" altLang="en-US" sz="3600" smtClean="0">
                <a:latin typeface="Times New Roman" pitchFamily="18" charset="0"/>
              </a:rPr>
              <a:t>     Vì: </a:t>
            </a:r>
            <a:r>
              <a:rPr lang="en-US" altLang="en-US" sz="3600">
                <a:latin typeface="Times New Roman" pitchFamily="18" charset="0"/>
              </a:rPr>
              <a:t>60 : 12 = 5 và 60 : 30 = 2. </a:t>
            </a:r>
            <a:r>
              <a:rPr lang="en-US" altLang="en-US" sz="3600" smtClean="0">
                <a:latin typeface="Times New Roman" pitchFamily="18" charset="0"/>
              </a:rPr>
              <a:t>(MSC: 60)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	</a:t>
            </a:r>
            <a:r>
              <a:rPr lang="en-US" altLang="en-US" sz="3600" smtClean="0">
                <a:latin typeface="Times New Roman" pitchFamily="18" charset="0"/>
              </a:rPr>
              <a:t>Ta có:</a:t>
            </a:r>
            <a:endParaRPr lang="en-US" altLang="en-US" sz="3600">
              <a:latin typeface="Times New Roman" pitchFamily="18" charset="0"/>
            </a:endParaRPr>
          </a:p>
        </p:txBody>
      </p:sp>
      <p:graphicFrame>
        <p:nvGraphicFramePr>
          <p:cNvPr id="225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656776"/>
              </p:ext>
            </p:extLst>
          </p:nvPr>
        </p:nvGraphicFramePr>
        <p:xfrm>
          <a:off x="2316485" y="2348880"/>
          <a:ext cx="280987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6" name="Equation" r:id="rId5" imgW="1040948" imgH="393529" progId="Equation.3">
                  <p:embed/>
                </p:oleObj>
              </mc:Choice>
              <mc:Fallback>
                <p:oleObj name="Equation" r:id="rId5" imgW="1040948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485" y="2348880"/>
                        <a:ext cx="2809875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002509"/>
              </p:ext>
            </p:extLst>
          </p:nvPr>
        </p:nvGraphicFramePr>
        <p:xfrm>
          <a:off x="2387922" y="3788742"/>
          <a:ext cx="27368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7" name="Equation" r:id="rId7" imgW="1066337" imgH="393529" progId="Equation.3">
                  <p:embed/>
                </p:oleObj>
              </mc:Choice>
              <mc:Fallback>
                <p:oleObj name="Equation" r:id="rId7" imgW="1066337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922" y="3788742"/>
                        <a:ext cx="273685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Ba_n ghi Mo__i 28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94912" y="6093296"/>
            <a:ext cx="609600" cy="60960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85800" y="116632"/>
            <a:ext cx="96504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Bài </a:t>
            </a:r>
            <a:r>
              <a:rPr lang="en-US" altLang="en-US" b="1" smtClean="0">
                <a:latin typeface="Times New Roman" pitchFamily="18" charset="0"/>
              </a:rPr>
              <a:t>4: </a:t>
            </a:r>
            <a:r>
              <a:rPr lang="vi-VN" altLang="en-US" b="1">
                <a:latin typeface="Times New Roman" pitchFamily="18" charset="0"/>
              </a:rPr>
              <a:t>Viết các phân số lần lượt bằng </a:t>
            </a:r>
            <a:r>
              <a:rPr lang="en-US" altLang="en-US" b="1">
                <a:latin typeface="Times New Roman" pitchFamily="18" charset="0"/>
              </a:rPr>
              <a:t>     </a:t>
            </a:r>
            <a:r>
              <a:rPr lang="vi-VN" altLang="en-US" b="1">
                <a:latin typeface="Times New Roman" pitchFamily="18" charset="0"/>
              </a:rPr>
              <a:t>; </a:t>
            </a:r>
            <a:r>
              <a:rPr lang="en-US" altLang="en-US" b="1">
                <a:latin typeface="Times New Roman" pitchFamily="18" charset="0"/>
              </a:rPr>
              <a:t>       </a:t>
            </a:r>
            <a:r>
              <a:rPr lang="vi-VN" altLang="en-US" b="1">
                <a:latin typeface="Times New Roman" pitchFamily="18" charset="0"/>
              </a:rPr>
              <a:t>và có mẫu số chung là 60.</a:t>
            </a:r>
            <a:endParaRPr lang="en-US" altLang="en-US" b="1">
              <a:latin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434891"/>
              </p:ext>
            </p:extLst>
          </p:nvPr>
        </p:nvGraphicFramePr>
        <p:xfrm>
          <a:off x="6567834" y="-27384"/>
          <a:ext cx="50323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8" name="Equation" r:id="rId10" imgW="203112" imgH="393529" progId="Equation.3">
                  <p:embed/>
                </p:oleObj>
              </mc:Choice>
              <mc:Fallback>
                <p:oleObj name="Equation" r:id="rId10" imgW="203112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834" y="-27384"/>
                        <a:ext cx="503238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687094"/>
              </p:ext>
            </p:extLst>
          </p:nvPr>
        </p:nvGraphicFramePr>
        <p:xfrm>
          <a:off x="7359997" y="-27384"/>
          <a:ext cx="57467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9" name="Equation" r:id="rId12" imgW="228501" imgH="393529" progId="Equation.3">
                  <p:embed/>
                </p:oleObj>
              </mc:Choice>
              <mc:Fallback>
                <p:oleObj name="Equation" r:id="rId12" imgW="228501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9997" y="-27384"/>
                        <a:ext cx="574675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58608" y="548680"/>
            <a:ext cx="5027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58608" y="467961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30</a:t>
            </a:r>
            <a:endParaRPr lang="en-US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275259" y="1988840"/>
            <a:ext cx="8467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smtClean="0">
                <a:latin typeface="Times New Roman" pitchFamily="18" charset="0"/>
              </a:rPr>
              <a:t>Câu 1: Quy </a:t>
            </a:r>
            <a:r>
              <a:rPr lang="en-US" altLang="en-US" b="1">
                <a:latin typeface="Times New Roman" pitchFamily="18" charset="0"/>
              </a:rPr>
              <a:t>đồng mẫu số các phân số sau: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>
              <a:latin typeface="Times New Roman" pitchFamily="18" charset="0"/>
            </a:endParaRPr>
          </a:p>
        </p:txBody>
      </p:sp>
      <p:graphicFrame>
        <p:nvGraphicFramePr>
          <p:cNvPr id="51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256043"/>
              </p:ext>
            </p:extLst>
          </p:nvPr>
        </p:nvGraphicFramePr>
        <p:xfrm>
          <a:off x="5270376" y="3321050"/>
          <a:ext cx="1365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376" y="3321050"/>
                        <a:ext cx="1365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214389"/>
              </p:ext>
            </p:extLst>
          </p:nvPr>
        </p:nvGraphicFramePr>
        <p:xfrm>
          <a:off x="5270376" y="3321050"/>
          <a:ext cx="1365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376" y="3321050"/>
                        <a:ext cx="1365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983812"/>
              </p:ext>
            </p:extLst>
          </p:nvPr>
        </p:nvGraphicFramePr>
        <p:xfrm>
          <a:off x="5270376" y="3321050"/>
          <a:ext cx="1365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376" y="3321050"/>
                        <a:ext cx="1365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596090"/>
              </p:ext>
            </p:extLst>
          </p:nvPr>
        </p:nvGraphicFramePr>
        <p:xfrm>
          <a:off x="5270376" y="3321050"/>
          <a:ext cx="1365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376" y="3321050"/>
                        <a:ext cx="1365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479879"/>
              </p:ext>
            </p:extLst>
          </p:nvPr>
        </p:nvGraphicFramePr>
        <p:xfrm>
          <a:off x="3743400" y="2780928"/>
          <a:ext cx="950912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" name="Equation" r:id="rId10" imgW="228501" imgH="393529" progId="Equation.3">
                  <p:embed/>
                </p:oleObj>
              </mc:Choice>
              <mc:Fallback>
                <p:oleObj name="Equation" r:id="rId10" imgW="228501" imgH="39352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400" y="2780928"/>
                        <a:ext cx="950912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736554" y="3001144"/>
            <a:ext cx="1641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 </a:t>
            </a:r>
            <a:r>
              <a:rPr lang="en-US" altLang="en-US">
                <a:latin typeface="Times New Roman" pitchFamily="18" charset="0"/>
              </a:rPr>
              <a:t>và </a:t>
            </a:r>
          </a:p>
        </p:txBody>
      </p:sp>
      <p:graphicFrame>
        <p:nvGraphicFramePr>
          <p:cNvPr id="102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033416"/>
              </p:ext>
            </p:extLst>
          </p:nvPr>
        </p:nvGraphicFramePr>
        <p:xfrm>
          <a:off x="5741317" y="2851398"/>
          <a:ext cx="798513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" name="Equation" r:id="rId12" imgW="279279" imgH="393529" progId="Equation.3">
                  <p:embed/>
                </p:oleObj>
              </mc:Choice>
              <mc:Fallback>
                <p:oleObj name="Equation" r:id="rId12" imgW="279279" imgH="393529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1317" y="2851398"/>
                        <a:ext cx="798513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1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02624" cy="238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a_n ghi Mo__i kie__m tra bc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022904" y="5949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247" grpId="0"/>
      <p:bldP spid="102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57163" y="404813"/>
            <a:ext cx="6192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 </a:t>
            </a:r>
          </a:p>
        </p:txBody>
      </p:sp>
      <p:graphicFrame>
        <p:nvGraphicFramePr>
          <p:cNvPr id="2355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60281"/>
              </p:ext>
            </p:extLst>
          </p:nvPr>
        </p:nvGraphicFramePr>
        <p:xfrm>
          <a:off x="1453952" y="1089630"/>
          <a:ext cx="1223962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9" name="Equation" r:id="rId5" imgW="457002" imgH="393529" progId="Equation.3">
                  <p:embed/>
                </p:oleObj>
              </mc:Choice>
              <mc:Fallback>
                <p:oleObj name="Equation" r:id="rId5" imgW="457002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952" y="1089630"/>
                        <a:ext cx="1223962" cy="104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437875"/>
              </p:ext>
            </p:extLst>
          </p:nvPr>
        </p:nvGraphicFramePr>
        <p:xfrm>
          <a:off x="825748" y="2556123"/>
          <a:ext cx="509270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0" name="Equation" r:id="rId7" imgW="1536033" imgH="393529" progId="Equation.3">
                  <p:embed/>
                </p:oleObj>
              </mc:Choice>
              <mc:Fallback>
                <p:oleObj name="Equation" r:id="rId7" imgW="1536033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748" y="2556123"/>
                        <a:ext cx="5092700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877888" y="332656"/>
            <a:ext cx="54721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Bài </a:t>
            </a:r>
            <a:r>
              <a:rPr lang="en-US" altLang="en-US" b="1" smtClean="0">
                <a:latin typeface="Times New Roman" pitchFamily="18" charset="0"/>
              </a:rPr>
              <a:t>5: Tính </a:t>
            </a:r>
            <a:r>
              <a:rPr lang="en-US" altLang="en-US" b="1">
                <a:latin typeface="Times New Roman" pitchFamily="18" charset="0"/>
              </a:rPr>
              <a:t>(Theo mẫu</a:t>
            </a:r>
            <a:r>
              <a:rPr lang="en-US" altLang="en-US" b="1" smtClean="0">
                <a:latin typeface="Times New Roman" pitchFamily="18" charset="0"/>
              </a:rPr>
              <a:t>):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 smtClean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a)</a:t>
            </a:r>
            <a:endParaRPr lang="en-US" altLang="en-US">
              <a:latin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156198" y="2556123"/>
            <a:ext cx="576263" cy="5762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651373" y="3348285"/>
            <a:ext cx="720725" cy="5127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Ba_n ghi Mo__i 29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22904" y="618357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46088" y="1091927"/>
            <a:ext cx="97932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b)</a:t>
            </a:r>
            <a:r>
              <a:rPr lang="en-US" altLang="en-US" sz="180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265049"/>
              </p:ext>
            </p:extLst>
          </p:nvPr>
        </p:nvGraphicFramePr>
        <p:xfrm>
          <a:off x="877888" y="2242865"/>
          <a:ext cx="651192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3" name="Equation" r:id="rId5" imgW="1993900" imgH="393700" progId="Equation.3">
                  <p:embed/>
                </p:oleObj>
              </mc:Choice>
              <mc:Fallback>
                <p:oleObj name="Equation" r:id="rId5" imgW="19939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2242865"/>
                        <a:ext cx="6511925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508101"/>
              </p:ext>
            </p:extLst>
          </p:nvPr>
        </p:nvGraphicFramePr>
        <p:xfrm>
          <a:off x="990600" y="1017315"/>
          <a:ext cx="183197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4" name="Equation" r:id="rId7" imgW="647419" imgH="393529" progId="Equation.3">
                  <p:embed/>
                </p:oleObj>
              </mc:Choice>
              <mc:Fallback>
                <p:oleObj name="Equation" r:id="rId7" imgW="647419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017315"/>
                        <a:ext cx="1831975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3686175" y="2242865"/>
            <a:ext cx="360363" cy="504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81575" y="2315890"/>
            <a:ext cx="360363" cy="431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630863" y="2242865"/>
            <a:ext cx="273050" cy="504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398838" y="3035027"/>
            <a:ext cx="287337" cy="4937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046538" y="3035027"/>
            <a:ext cx="360362" cy="4937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94238" y="3035027"/>
            <a:ext cx="287337" cy="431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458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249667"/>
              </p:ext>
            </p:extLst>
          </p:nvPr>
        </p:nvGraphicFramePr>
        <p:xfrm>
          <a:off x="596900" y="5482952"/>
          <a:ext cx="7618413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5" name="Equation" r:id="rId9" imgW="2108200" imgH="393700" progId="Equation.3">
                  <p:embed/>
                </p:oleObj>
              </mc:Choice>
              <mc:Fallback>
                <p:oleObj name="Equation" r:id="rId9" imgW="2108200" imgH="3937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5482952"/>
                        <a:ext cx="7618413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789984"/>
              </p:ext>
            </p:extLst>
          </p:nvPr>
        </p:nvGraphicFramePr>
        <p:xfrm>
          <a:off x="1077913" y="4043090"/>
          <a:ext cx="1744662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6" name="Equation" r:id="rId11" imgW="571252" imgH="393529" progId="Equation.3">
                  <p:embed/>
                </p:oleObj>
              </mc:Choice>
              <mc:Fallback>
                <p:oleObj name="Equation" r:id="rId11" imgW="571252" imgH="393529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4043090"/>
                        <a:ext cx="1744662" cy="120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9" name="TextBox 21"/>
          <p:cNvSpPr txBox="1">
            <a:spLocks noChangeArrowheads="1"/>
          </p:cNvSpPr>
          <p:nvPr/>
        </p:nvSpPr>
        <p:spPr bwMode="auto">
          <a:xfrm>
            <a:off x="446088" y="4187552"/>
            <a:ext cx="43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c)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182938" y="5482952"/>
            <a:ext cx="215900" cy="433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199063" y="5482952"/>
            <a:ext cx="431800" cy="433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983288" y="5482952"/>
            <a:ext cx="295275" cy="433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191000" y="6132240"/>
            <a:ext cx="503238" cy="503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449638" y="6203677"/>
            <a:ext cx="287337" cy="431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981575" y="6132240"/>
            <a:ext cx="360363" cy="503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Ba_n ghi Mo__i 30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094912" y="5949280"/>
            <a:ext cx="609600" cy="609600"/>
          </a:xfrm>
          <a:prstGeom prst="rect">
            <a:avLst/>
          </a:prstGeom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30312" y="251937"/>
            <a:ext cx="5472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Bài </a:t>
            </a:r>
            <a:r>
              <a:rPr lang="en-US" altLang="en-US" b="1" smtClean="0">
                <a:latin typeface="Times New Roman" pitchFamily="18" charset="0"/>
              </a:rPr>
              <a:t>5: Tính </a:t>
            </a:r>
            <a:r>
              <a:rPr lang="en-US" altLang="en-US" b="1">
                <a:latin typeface="Times New Roman" pitchFamily="18" charset="0"/>
              </a:rPr>
              <a:t>(Theo mẫu</a:t>
            </a:r>
            <a:r>
              <a:rPr lang="en-US" altLang="en-US" b="1" smtClean="0">
                <a:latin typeface="Times New Roman" pitchFamily="18" charset="0"/>
              </a:rPr>
              <a:t>):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8088" y="1556792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CỦNG CỐ - DẶN DÒ</a:t>
            </a:r>
            <a:endParaRPr lang="en-US" sz="4000" b="1"/>
          </a:p>
        </p:txBody>
      </p:sp>
      <p:pic>
        <p:nvPicPr>
          <p:cNvPr id="4" name="Ba_n ghi Mo__i 3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94912" y="609329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404813"/>
            <a:ext cx="7747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1304925" y="582613"/>
            <a:ext cx="796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và</a:t>
            </a:r>
          </a:p>
        </p:txBody>
      </p:sp>
      <p:graphicFrame>
        <p:nvGraphicFramePr>
          <p:cNvPr id="6148" name="Object 14"/>
          <p:cNvGraphicFramePr>
            <a:graphicFrameLocks noChangeAspect="1"/>
          </p:cNvGraphicFramePr>
          <p:nvPr/>
        </p:nvGraphicFramePr>
        <p:xfrm>
          <a:off x="2101850" y="434975"/>
          <a:ext cx="798513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Equation" r:id="rId6" imgW="279279" imgH="393529" progId="Equation.3">
                  <p:embed/>
                </p:oleObj>
              </mc:Choice>
              <mc:Fallback>
                <p:oleObj name="Equation" r:id="rId6" imgW="279279" imgH="393529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434975"/>
                        <a:ext cx="798513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466725" y="1881188"/>
            <a:ext cx="7254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pic>
        <p:nvPicPr>
          <p:cNvPr id="6150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700213"/>
            <a:ext cx="7731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98838" y="661988"/>
            <a:ext cx="2159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</a:rPr>
              <a:t>MSC: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100</a:t>
            </a:r>
          </a:p>
        </p:txBody>
      </p:sp>
      <p:pic>
        <p:nvPicPr>
          <p:cNvPr id="6152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847850"/>
            <a:ext cx="649288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Box 16"/>
          <p:cNvSpPr txBox="1">
            <a:spLocks noChangeArrowheads="1"/>
          </p:cNvSpPr>
          <p:nvPr/>
        </p:nvSpPr>
        <p:spPr bwMode="auto">
          <a:xfrm>
            <a:off x="1835150" y="1708150"/>
            <a:ext cx="13477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 4 x 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25 x 4</a:t>
            </a:r>
          </a:p>
        </p:txBody>
      </p:sp>
      <p:pic>
        <p:nvPicPr>
          <p:cNvPr id="6154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2228850"/>
            <a:ext cx="957263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120" y="1868488"/>
            <a:ext cx="6524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532" y="2241550"/>
            <a:ext cx="962025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Box 23"/>
          <p:cNvSpPr txBox="1">
            <a:spLocks noChangeArrowheads="1"/>
          </p:cNvSpPr>
          <p:nvPr/>
        </p:nvSpPr>
        <p:spPr bwMode="auto">
          <a:xfrm>
            <a:off x="3480495" y="1714500"/>
            <a:ext cx="1301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   16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  100</a:t>
            </a:r>
          </a:p>
        </p:txBody>
      </p:sp>
      <p:sp>
        <p:nvSpPr>
          <p:cNvPr id="6158" name="Text Box 35"/>
          <p:cNvSpPr txBox="1">
            <a:spLocks noChangeArrowheads="1"/>
          </p:cNvSpPr>
          <p:nvPr/>
        </p:nvSpPr>
        <p:spPr bwMode="auto">
          <a:xfrm>
            <a:off x="4838328" y="1939925"/>
            <a:ext cx="40306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</a:t>
            </a:r>
            <a:r>
              <a:rPr lang="en-US" altLang="en-US">
                <a:solidFill>
                  <a:srgbClr val="000099"/>
                </a:solidFill>
                <a:latin typeface="Times New Roman" pitchFamily="18" charset="0"/>
              </a:rPr>
              <a:t>và giữ nguyên phân số </a:t>
            </a:r>
          </a:p>
        </p:txBody>
      </p:sp>
      <p:pic>
        <p:nvPicPr>
          <p:cNvPr id="6159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00" y="1768475"/>
            <a:ext cx="6524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582988"/>
            <a:ext cx="1030922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3573463"/>
            <a:ext cx="72072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3573463"/>
            <a:ext cx="6477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126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4195291"/>
            <a:ext cx="117951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20" y="4738216"/>
            <a:ext cx="548640" cy="4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1126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048" y="4274666"/>
            <a:ext cx="6524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hu__a ba_i cu_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238928" y="622706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493979" y="1628800"/>
            <a:ext cx="10501312" cy="3970337"/>
          </a:xfrm>
          <a:prstGeom prst="cloudCallout">
            <a:avLst>
              <a:gd name="adj1" fmla="val -56875"/>
              <a:gd name="adj2" fmla="val 2837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cs typeface="Times New Roman" panose="02020603050405020304" pitchFamily="18" charset="0"/>
              </a:rPr>
              <a:t>Câu 2:</a:t>
            </a:r>
            <a:r>
              <a:rPr lang="en-US" alt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 Khi quy đồng mẫu số hai phân số, trong đó mẫu số của một trong hai phân số đó là mẫu số chung thì em làm như thế nào ?</a:t>
            </a:r>
          </a:p>
          <a:p>
            <a:pPr>
              <a:spcBef>
                <a:spcPct val="50000"/>
              </a:spcBef>
            </a:pPr>
            <a:endParaRPr lang="en-US" altLang="en-US" sz="36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" name="Ba_n ghi Mo__i 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63175" y="616530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1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12"/>
          <p:cNvSpPr txBox="1">
            <a:spLocks noChangeArrowheads="1"/>
          </p:cNvSpPr>
          <p:nvPr/>
        </p:nvSpPr>
        <p:spPr bwMode="auto">
          <a:xfrm>
            <a:off x="733872" y="1268760"/>
            <a:ext cx="9145016" cy="397031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u="sng" smtClean="0">
                <a:cs typeface="Times New Roman" panose="02020603050405020304" pitchFamily="18" charset="0"/>
              </a:rPr>
              <a:t>Bước 1</a:t>
            </a:r>
            <a:r>
              <a:rPr lang="en-US" sz="3600" smtClean="0">
                <a:cs typeface="Times New Roman" panose="02020603050405020304" pitchFamily="18" charset="0"/>
              </a:rPr>
              <a:t>: </a:t>
            </a:r>
            <a:r>
              <a:rPr lang="en-US" sz="3600" smtClean="0"/>
              <a:t>Xác </a:t>
            </a:r>
            <a:r>
              <a:rPr lang="en-US" sz="3600" dirty="0" err="1" smtClean="0"/>
              <a:t>định</a:t>
            </a:r>
            <a:r>
              <a:rPr lang="en-US" sz="3600" dirty="0" smtClean="0"/>
              <a:t> </a:t>
            </a:r>
            <a:r>
              <a:rPr lang="en-US" sz="3600" dirty="0" err="1" smtClean="0"/>
              <a:t>mẫu</a:t>
            </a:r>
            <a:r>
              <a:rPr lang="en-US" sz="3600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chung</a:t>
            </a:r>
            <a:r>
              <a:rPr lang="en-US" sz="3600" dirty="0" smtClean="0"/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600" u="sng" smtClean="0"/>
              <a:t>Bước 2</a:t>
            </a:r>
            <a:r>
              <a:rPr lang="en-US" sz="3600" smtClean="0"/>
              <a:t>: </a:t>
            </a:r>
            <a:r>
              <a:rPr lang="en-US" sz="3600" dirty="0" err="1" smtClean="0"/>
              <a:t>Nhẩm</a:t>
            </a:r>
            <a:r>
              <a:rPr lang="en-US" sz="3600" dirty="0" smtClean="0"/>
              <a:t> </a:t>
            </a:r>
            <a:r>
              <a:rPr lang="en-US" sz="3600" dirty="0" err="1" smtClean="0"/>
              <a:t>tìm</a:t>
            </a:r>
            <a:r>
              <a:rPr lang="en-US" sz="3600" dirty="0" smtClean="0"/>
              <a:t> </a:t>
            </a:r>
            <a:r>
              <a:rPr lang="en-US" sz="3600" dirty="0" err="1" smtClean="0"/>
              <a:t>thương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mẫu</a:t>
            </a:r>
            <a:r>
              <a:rPr lang="en-US" sz="3600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chung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mẫu</a:t>
            </a:r>
            <a:r>
              <a:rPr lang="en-US" sz="3600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phân</a:t>
            </a:r>
            <a:r>
              <a:rPr lang="en-US" sz="3600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kia</a:t>
            </a:r>
            <a:r>
              <a:rPr lang="en-US" sz="3600" dirty="0" smtClean="0"/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600" u="sng" smtClean="0"/>
              <a:t>Bước 3</a:t>
            </a:r>
            <a:r>
              <a:rPr lang="en-US" sz="3600" smtClean="0"/>
              <a:t>: </a:t>
            </a:r>
            <a:r>
              <a:rPr lang="en-US" sz="3600" dirty="0" err="1" smtClean="0"/>
              <a:t>Lấy</a:t>
            </a:r>
            <a:r>
              <a:rPr lang="en-US" sz="3600" dirty="0" smtClean="0"/>
              <a:t> </a:t>
            </a:r>
            <a:r>
              <a:rPr lang="en-US" sz="3600" dirty="0" err="1" smtClean="0"/>
              <a:t>thương</a:t>
            </a:r>
            <a:r>
              <a:rPr lang="en-US" sz="3600" dirty="0" smtClean="0"/>
              <a:t> </a:t>
            </a:r>
            <a:r>
              <a:rPr lang="en-US" sz="3600" dirty="0" err="1" smtClean="0"/>
              <a:t>tìm</a:t>
            </a:r>
            <a:r>
              <a:rPr lang="en-US" sz="3600" dirty="0" smtClean="0"/>
              <a:t> </a:t>
            </a:r>
            <a:r>
              <a:rPr lang="en-US" sz="3600" dirty="0" err="1" smtClean="0"/>
              <a:t>được</a:t>
            </a:r>
            <a:r>
              <a:rPr lang="en-US" sz="3600" dirty="0" smtClean="0"/>
              <a:t> </a:t>
            </a:r>
            <a:r>
              <a:rPr lang="en-US" sz="3600" dirty="0" err="1" smtClean="0"/>
              <a:t>nhân</a:t>
            </a:r>
            <a:r>
              <a:rPr lang="en-US" sz="3600" dirty="0" smtClean="0"/>
              <a:t> </a:t>
            </a:r>
            <a:r>
              <a:rPr lang="en-US" sz="3600" dirty="0" err="1" smtClean="0"/>
              <a:t>với</a:t>
            </a:r>
            <a:r>
              <a:rPr lang="en-US" sz="3600" dirty="0" smtClean="0"/>
              <a:t> </a:t>
            </a:r>
            <a:r>
              <a:rPr lang="en-US" sz="3600" dirty="0" err="1" smtClean="0"/>
              <a:t>tử</a:t>
            </a:r>
            <a:r>
              <a:rPr lang="en-US" sz="3600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mẫu</a:t>
            </a:r>
            <a:r>
              <a:rPr lang="en-US" sz="3600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phân</a:t>
            </a:r>
            <a:r>
              <a:rPr lang="en-US" sz="3600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kia</a:t>
            </a:r>
            <a:r>
              <a:rPr lang="en-US" sz="3600" dirty="0" smtClean="0"/>
              <a:t>. </a:t>
            </a:r>
            <a:r>
              <a:rPr lang="en-US" sz="3600" dirty="0" err="1" smtClean="0"/>
              <a:t>Giữ</a:t>
            </a:r>
            <a:r>
              <a:rPr lang="en-US" sz="3600" dirty="0" smtClean="0"/>
              <a:t> </a:t>
            </a:r>
            <a:r>
              <a:rPr lang="en-US" sz="3600" dirty="0" err="1" smtClean="0"/>
              <a:t>nguyên</a:t>
            </a:r>
            <a:r>
              <a:rPr lang="en-US" sz="3600" dirty="0" smtClean="0"/>
              <a:t> </a:t>
            </a:r>
            <a:r>
              <a:rPr lang="en-US" sz="3600" dirty="0" err="1" smtClean="0"/>
              <a:t>phân</a:t>
            </a:r>
            <a:r>
              <a:rPr lang="en-US" sz="3600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mẫu</a:t>
            </a:r>
            <a:r>
              <a:rPr lang="en-US" sz="3600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là</a:t>
            </a:r>
            <a:r>
              <a:rPr lang="en-US" sz="3600" dirty="0" smtClean="0"/>
              <a:t> </a:t>
            </a:r>
            <a:r>
              <a:rPr lang="en-US" sz="3600" dirty="0" err="1" smtClean="0"/>
              <a:t>mẫu</a:t>
            </a:r>
            <a:r>
              <a:rPr lang="en-US" sz="3600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chung</a:t>
            </a:r>
            <a:r>
              <a:rPr lang="en-US" sz="3600" dirty="0" smtClean="0"/>
              <a:t> .</a:t>
            </a:r>
          </a:p>
        </p:txBody>
      </p:sp>
      <p:pic>
        <p:nvPicPr>
          <p:cNvPr id="3" name="Ba_n ghi Mo__i 10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38928" y="618815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485740" y="2276872"/>
            <a:ext cx="9875520" cy="27142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kern="1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(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117</a:t>
            </a:r>
            <a:r>
              <a:rPr lang="en-US" sz="3600" b="1" kern="1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 eaLnBrk="1" hangingPunct="1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Ba_n ghi Mo__i 1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66920" y="580526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845653"/>
              </p:ext>
            </p:extLst>
          </p:nvPr>
        </p:nvGraphicFramePr>
        <p:xfrm>
          <a:off x="4958209" y="3429124"/>
          <a:ext cx="1365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1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8209" y="3429124"/>
                        <a:ext cx="1365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282920"/>
              </p:ext>
            </p:extLst>
          </p:nvPr>
        </p:nvGraphicFramePr>
        <p:xfrm>
          <a:off x="4958209" y="3429124"/>
          <a:ext cx="1365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2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8209" y="3429124"/>
                        <a:ext cx="1365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550427"/>
              </p:ext>
            </p:extLst>
          </p:nvPr>
        </p:nvGraphicFramePr>
        <p:xfrm>
          <a:off x="4958209" y="3429124"/>
          <a:ext cx="1365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3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8209" y="3429124"/>
                        <a:ext cx="1365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460248"/>
              </p:ext>
            </p:extLst>
          </p:nvPr>
        </p:nvGraphicFramePr>
        <p:xfrm>
          <a:off x="4958209" y="3429124"/>
          <a:ext cx="1365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4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8209" y="3429124"/>
                        <a:ext cx="1365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229816" y="1016000"/>
            <a:ext cx="105131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Bài 1</a:t>
            </a:r>
            <a:r>
              <a:rPr lang="en-US" altLang="en-US">
                <a:latin typeface="Times New Roman" pitchFamily="18" charset="0"/>
              </a:rPr>
              <a:t>: </a:t>
            </a:r>
            <a:r>
              <a:rPr lang="en-US" altLang="en-US" b="1">
                <a:latin typeface="Times New Roman" pitchFamily="18" charset="0"/>
              </a:rPr>
              <a:t>Quy đồng mẫu số các phân số </a:t>
            </a:r>
            <a:r>
              <a:rPr lang="en-US" altLang="en-US" b="1" smtClean="0">
                <a:latin typeface="Times New Roman" pitchFamily="18" charset="0"/>
              </a:rPr>
              <a:t>sau:</a:t>
            </a:r>
            <a:endParaRPr lang="en-US" altLang="en-US" b="1">
              <a:latin typeface="Times New Roman" pitchFamily="18" charset="0"/>
            </a:endParaRP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85800" y="2417763"/>
            <a:ext cx="603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a. </a:t>
            </a:r>
          </a:p>
        </p:txBody>
      </p:sp>
      <p:graphicFrame>
        <p:nvGraphicFramePr>
          <p:cNvPr id="924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546654"/>
              </p:ext>
            </p:extLst>
          </p:nvPr>
        </p:nvGraphicFramePr>
        <p:xfrm>
          <a:off x="1565127" y="2203450"/>
          <a:ext cx="633412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5" name="Equation" r:id="rId10" imgW="152334" imgH="393529" progId="Equation.3">
                  <p:embed/>
                </p:oleObj>
              </mc:Choice>
              <mc:Fallback>
                <p:oleObj name="Equation" r:id="rId10" imgW="152334" imgH="393529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127" y="2203450"/>
                        <a:ext cx="633412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889227"/>
              </p:ext>
            </p:extLst>
          </p:nvPr>
        </p:nvGraphicFramePr>
        <p:xfrm>
          <a:off x="3498602" y="2313112"/>
          <a:ext cx="94932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6" name="Equation" r:id="rId12" imgW="228501" imgH="393529" progId="Equation.3">
                  <p:embed/>
                </p:oleObj>
              </mc:Choice>
              <mc:Fallback>
                <p:oleObj name="Equation" r:id="rId12" imgW="228501" imgH="393529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602" y="2313112"/>
                        <a:ext cx="949325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958997"/>
              </p:ext>
            </p:extLst>
          </p:nvPr>
        </p:nvGraphicFramePr>
        <p:xfrm>
          <a:off x="4910584" y="2313112"/>
          <a:ext cx="633412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7" name="Equation" r:id="rId14" imgW="152334" imgH="393529" progId="Equation.3">
                  <p:embed/>
                </p:oleObj>
              </mc:Choice>
              <mc:Fallback>
                <p:oleObj name="Equation" r:id="rId14" imgW="152334" imgH="393529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584" y="2313112"/>
                        <a:ext cx="633412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215853"/>
              </p:ext>
            </p:extLst>
          </p:nvPr>
        </p:nvGraphicFramePr>
        <p:xfrm>
          <a:off x="6921599" y="2347913"/>
          <a:ext cx="84455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8" name="Equation" r:id="rId16" imgW="203112" imgH="393529" progId="Equation.3">
                  <p:embed/>
                </p:oleObj>
              </mc:Choice>
              <mc:Fallback>
                <p:oleObj name="Equation" r:id="rId16" imgW="203112" imgH="393529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99" y="2347913"/>
                        <a:ext cx="844550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954952"/>
              </p:ext>
            </p:extLst>
          </p:nvPr>
        </p:nvGraphicFramePr>
        <p:xfrm>
          <a:off x="8289751" y="2347913"/>
          <a:ext cx="58102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9" name="Equation" r:id="rId18" imgW="139639" imgH="393529" progId="Equation.3">
                  <p:embed/>
                </p:oleObj>
              </mc:Choice>
              <mc:Fallback>
                <p:oleObj name="Equation" r:id="rId18" imgW="139639" imgH="393529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9751" y="2347913"/>
                        <a:ext cx="581025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638425"/>
              </p:ext>
            </p:extLst>
          </p:nvPr>
        </p:nvGraphicFramePr>
        <p:xfrm>
          <a:off x="489025" y="2203450"/>
          <a:ext cx="6350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0" name="Equation" r:id="rId20" imgW="152334" imgH="393529" progId="Equation.3">
                  <p:embed/>
                </p:oleObj>
              </mc:Choice>
              <mc:Fallback>
                <p:oleObj name="Equation" r:id="rId20" imgW="152334" imgH="393529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025" y="2203450"/>
                        <a:ext cx="635000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877888" y="2349500"/>
            <a:ext cx="86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 </a:t>
            </a:r>
            <a:r>
              <a:rPr lang="en-US" altLang="en-US">
                <a:latin typeface="Times New Roman" pitchFamily="18" charset="0"/>
              </a:rPr>
              <a:t>và </a:t>
            </a: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2082652" y="2420938"/>
            <a:ext cx="4302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;</a:t>
            </a:r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4274890" y="2525837"/>
            <a:ext cx="863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 </a:t>
            </a:r>
            <a:r>
              <a:rPr lang="en-US" altLang="en-US">
                <a:latin typeface="Times New Roman" pitchFamily="18" charset="0"/>
              </a:rPr>
              <a:t>và </a:t>
            </a: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5414640" y="2529012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;</a:t>
            </a: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7613749" y="2563813"/>
            <a:ext cx="8620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 </a:t>
            </a:r>
            <a:r>
              <a:rPr lang="en-US" altLang="en-US">
                <a:latin typeface="Times New Roman" pitchFamily="18" charset="0"/>
              </a:rPr>
              <a:t>và 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110384" y="2456954"/>
            <a:ext cx="603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b. 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6251302" y="2489523"/>
            <a:ext cx="603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c</a:t>
            </a:r>
            <a:r>
              <a:rPr lang="en-US" altLang="en-US" smtClean="0">
                <a:latin typeface="Times New Roman" pitchFamily="18" charset="0"/>
              </a:rPr>
              <a:t>. </a:t>
            </a:r>
            <a:endParaRPr lang="en-US" altLang="en-US">
              <a:latin typeface="Times New Roman" pitchFamily="18" charset="0"/>
            </a:endParaRPr>
          </a:p>
        </p:txBody>
      </p:sp>
      <p:pic>
        <p:nvPicPr>
          <p:cNvPr id="3" name="Ba_n ghi Mo__i 12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166920" y="607863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86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238" grpId="0"/>
      <p:bldP spid="9240" grpId="0"/>
      <p:bldP spid="9248" grpId="0"/>
      <p:bldP spid="9249" grpId="0"/>
      <p:bldP spid="9250" grpId="0"/>
      <p:bldP spid="9251" grpId="0"/>
      <p:bldP spid="9252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5418138" y="3321050"/>
          <a:ext cx="1365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9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3321050"/>
                        <a:ext cx="1365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6"/>
          <p:cNvGraphicFramePr>
            <a:graphicFrameLocks noChangeAspect="1"/>
          </p:cNvGraphicFramePr>
          <p:nvPr/>
        </p:nvGraphicFramePr>
        <p:xfrm>
          <a:off x="5418138" y="3321050"/>
          <a:ext cx="1365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0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3321050"/>
                        <a:ext cx="1365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7"/>
          <p:cNvGraphicFramePr>
            <a:graphicFrameLocks noChangeAspect="1"/>
          </p:cNvGraphicFramePr>
          <p:nvPr/>
        </p:nvGraphicFramePr>
        <p:xfrm>
          <a:off x="5418138" y="3321050"/>
          <a:ext cx="1365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1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3321050"/>
                        <a:ext cx="1365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8"/>
          <p:cNvGraphicFramePr>
            <a:graphicFrameLocks noChangeAspect="1"/>
          </p:cNvGraphicFramePr>
          <p:nvPr/>
        </p:nvGraphicFramePr>
        <p:xfrm>
          <a:off x="5418138" y="3321050"/>
          <a:ext cx="1365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2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3321050"/>
                        <a:ext cx="1365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0" y="260350"/>
            <a:ext cx="95043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Bài 1: Quy đồng mẫu số các phân số sau:</a:t>
            </a:r>
          </a:p>
        </p:txBody>
      </p:sp>
      <p:sp>
        <p:nvSpPr>
          <p:cNvPr id="11271" name="Text Box 12"/>
          <p:cNvSpPr txBox="1">
            <a:spLocks noChangeArrowheads="1"/>
          </p:cNvSpPr>
          <p:nvPr/>
        </p:nvSpPr>
        <p:spPr bwMode="auto">
          <a:xfrm>
            <a:off x="0" y="1125538"/>
            <a:ext cx="603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a. </a:t>
            </a:r>
          </a:p>
        </p:txBody>
      </p:sp>
      <p:graphicFrame>
        <p:nvGraphicFramePr>
          <p:cNvPr id="11272" name="Object 13"/>
          <p:cNvGraphicFramePr>
            <a:graphicFrameLocks noChangeAspect="1"/>
          </p:cNvGraphicFramePr>
          <p:nvPr/>
        </p:nvGraphicFramePr>
        <p:xfrm>
          <a:off x="2635250" y="981075"/>
          <a:ext cx="633413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3" name="Equation" r:id="rId10" imgW="152334" imgH="393529" progId="Equation.3">
                  <p:embed/>
                </p:oleObj>
              </mc:Choice>
              <mc:Fallback>
                <p:oleObj name="Equation" r:id="rId10" imgW="152334" imgH="39352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0" y="981075"/>
                        <a:ext cx="633413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18"/>
          <p:cNvGraphicFramePr>
            <a:graphicFrameLocks noChangeAspect="1"/>
          </p:cNvGraphicFramePr>
          <p:nvPr/>
        </p:nvGraphicFramePr>
        <p:xfrm>
          <a:off x="992188" y="1052513"/>
          <a:ext cx="6350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4" name="Equation" r:id="rId12" imgW="152334" imgH="393529" progId="Equation.3">
                  <p:embed/>
                </p:oleObj>
              </mc:Choice>
              <mc:Fallback>
                <p:oleObj name="Equation" r:id="rId12" imgW="152334" imgH="393529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1052513"/>
                        <a:ext cx="635000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Text Box 19"/>
          <p:cNvSpPr txBox="1">
            <a:spLocks noChangeArrowheads="1"/>
          </p:cNvSpPr>
          <p:nvPr/>
        </p:nvSpPr>
        <p:spPr bwMode="auto">
          <a:xfrm>
            <a:off x="1684338" y="1268413"/>
            <a:ext cx="8620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 </a:t>
            </a:r>
            <a:r>
              <a:rPr lang="en-US" altLang="en-US">
                <a:latin typeface="Times New Roman" pitchFamily="18" charset="0"/>
              </a:rPr>
              <a:t>và 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3670300" y="1225550"/>
            <a:ext cx="3543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itchFamily="18" charset="0"/>
              </a:rPr>
              <a:t>MSC</a:t>
            </a: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</a:rPr>
              <a:t>: 30</a:t>
            </a:r>
            <a:endParaRPr lang="en-US" alt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13337" name="Object 25"/>
          <p:cNvGraphicFramePr>
            <a:graphicFrameLocks noChangeAspect="1"/>
          </p:cNvGraphicFramePr>
          <p:nvPr/>
        </p:nvGraphicFramePr>
        <p:xfrm>
          <a:off x="215900" y="2205038"/>
          <a:ext cx="633413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5" name="Equation" r:id="rId14" imgW="152334" imgH="393529" progId="Equation.3">
                  <p:embed/>
                </p:oleObj>
              </mc:Choice>
              <mc:Fallback>
                <p:oleObj name="Equation" r:id="rId14" imgW="152334" imgH="393529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05038"/>
                        <a:ext cx="633413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992188" y="2489200"/>
            <a:ext cx="430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=</a:t>
            </a: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1598613" y="2205038"/>
            <a:ext cx="18129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1 x </a:t>
            </a:r>
            <a:r>
              <a:rPr lang="en-US" altLang="en-US">
                <a:solidFill>
                  <a:srgbClr val="3366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1597968" y="2852738"/>
            <a:ext cx="18129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6 x </a:t>
            </a:r>
            <a:r>
              <a:rPr lang="en-US" altLang="en-US">
                <a:solidFill>
                  <a:srgbClr val="3366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>
            <a:off x="1684338" y="2781300"/>
            <a:ext cx="9509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2894013" y="2492375"/>
            <a:ext cx="430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=</a:t>
            </a:r>
          </a:p>
        </p:txBody>
      </p:sp>
      <p:graphicFrame>
        <p:nvGraphicFramePr>
          <p:cNvPr id="13343" name="Object 31"/>
          <p:cNvGraphicFramePr>
            <a:graphicFrameLocks noChangeAspect="1"/>
          </p:cNvGraphicFramePr>
          <p:nvPr/>
        </p:nvGraphicFramePr>
        <p:xfrm>
          <a:off x="3584575" y="2203450"/>
          <a:ext cx="900113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6" name="Equation" r:id="rId15" imgW="215713" imgH="393359" progId="Equation.3">
                  <p:embed/>
                </p:oleObj>
              </mc:Choice>
              <mc:Fallback>
                <p:oleObj name="Equation" r:id="rId15" imgW="215713" imgH="393359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575" y="2203450"/>
                        <a:ext cx="900113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4" name="Object 32"/>
          <p:cNvGraphicFramePr>
            <a:graphicFrameLocks noChangeAspect="1"/>
          </p:cNvGraphicFramePr>
          <p:nvPr/>
        </p:nvGraphicFramePr>
        <p:xfrm>
          <a:off x="215900" y="3716338"/>
          <a:ext cx="633413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7" name="Equation" r:id="rId17" imgW="152334" imgH="393529" progId="Equation.3">
                  <p:embed/>
                </p:oleObj>
              </mc:Choice>
              <mc:Fallback>
                <p:oleObj name="Equation" r:id="rId17" imgW="152334" imgH="393529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3716338"/>
                        <a:ext cx="633413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992188" y="3933825"/>
            <a:ext cx="430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=</a:t>
            </a:r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1684338" y="3644900"/>
            <a:ext cx="1812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4 x </a:t>
            </a:r>
            <a:r>
              <a:rPr lang="en-US" altLang="en-US">
                <a:solidFill>
                  <a:srgbClr val="3366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1669976" y="4221163"/>
            <a:ext cx="18129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5 x </a:t>
            </a:r>
            <a:r>
              <a:rPr lang="en-US" altLang="en-US">
                <a:solidFill>
                  <a:srgbClr val="3366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>
            <a:off x="1741984" y="4221163"/>
            <a:ext cx="950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3067050" y="3933825"/>
            <a:ext cx="430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=</a:t>
            </a:r>
          </a:p>
        </p:txBody>
      </p:sp>
      <p:graphicFrame>
        <p:nvGraphicFramePr>
          <p:cNvPr id="13350" name="Object 38"/>
          <p:cNvGraphicFramePr>
            <a:graphicFrameLocks noChangeAspect="1"/>
          </p:cNvGraphicFramePr>
          <p:nvPr/>
        </p:nvGraphicFramePr>
        <p:xfrm>
          <a:off x="3670300" y="3644900"/>
          <a:ext cx="9525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8" name="Equation" r:id="rId18" imgW="228501" imgH="393529" progId="Equation.3">
                  <p:embed/>
                </p:oleObj>
              </mc:Choice>
              <mc:Fallback>
                <p:oleObj name="Equation" r:id="rId18" imgW="228501" imgH="393529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3644900"/>
                        <a:ext cx="952500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388938" y="5013325"/>
            <a:ext cx="101520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latin typeface="Times New Roman" pitchFamily="18" charset="0"/>
              </a:rPr>
              <a:t>Vậy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quy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đồng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mẫu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số</a:t>
            </a:r>
            <a:r>
              <a:rPr lang="en-US" altLang="en-US" dirty="0">
                <a:latin typeface="Times New Roman" pitchFamily="18" charset="0"/>
              </a:rPr>
              <a:t>  </a:t>
            </a:r>
            <a:r>
              <a:rPr lang="en-US" altLang="en-US" dirty="0" err="1">
                <a:latin typeface="Times New Roman" pitchFamily="18" charset="0"/>
              </a:rPr>
              <a:t>hai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phân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số</a:t>
            </a:r>
            <a:r>
              <a:rPr lang="en-US" altLang="en-US" dirty="0" smtClean="0">
                <a:latin typeface="Times New Roman" pitchFamily="18" charset="0"/>
              </a:rPr>
              <a:t>      </a:t>
            </a:r>
            <a:r>
              <a:rPr lang="en-US" altLang="en-US" dirty="0" err="1">
                <a:latin typeface="Times New Roman" pitchFamily="18" charset="0"/>
              </a:rPr>
              <a:t>và</a:t>
            </a:r>
            <a:r>
              <a:rPr lang="en-US" altLang="en-US" dirty="0">
                <a:latin typeface="Times New Roman" pitchFamily="18" charset="0"/>
              </a:rPr>
              <a:t>      </a:t>
            </a:r>
            <a:r>
              <a:rPr lang="en-US" altLang="en-US" dirty="0" err="1">
                <a:latin typeface="Times New Roman" pitchFamily="18" charset="0"/>
              </a:rPr>
              <a:t>được</a:t>
            </a:r>
            <a:r>
              <a:rPr lang="en-US" altLang="en-US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latin typeface="Times New Roman" pitchFamily="18" charset="0"/>
              </a:rPr>
              <a:t>hai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phân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số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là</a:t>
            </a:r>
            <a:r>
              <a:rPr lang="en-US" altLang="en-US" dirty="0" smtClean="0">
                <a:latin typeface="Times New Roman" pitchFamily="18" charset="0"/>
              </a:rPr>
              <a:t>        </a:t>
            </a:r>
            <a:r>
              <a:rPr lang="en-US" altLang="en-US" dirty="0" err="1">
                <a:latin typeface="Times New Roman" pitchFamily="18" charset="0"/>
              </a:rPr>
              <a:t>và</a:t>
            </a:r>
            <a:r>
              <a:rPr lang="en-US" altLang="en-US" dirty="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13352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549553"/>
              </p:ext>
            </p:extLst>
          </p:nvPr>
        </p:nvGraphicFramePr>
        <p:xfrm>
          <a:off x="6090394" y="4797425"/>
          <a:ext cx="6921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9" name="Equation" r:id="rId20" imgW="152334" imgH="393529" progId="Equation.3">
                  <p:embed/>
                </p:oleObj>
              </mc:Choice>
              <mc:Fallback>
                <p:oleObj name="Equation" r:id="rId20" imgW="152334" imgH="393529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0394" y="4797425"/>
                        <a:ext cx="69215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53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050290"/>
              </p:ext>
            </p:extLst>
          </p:nvPr>
        </p:nvGraphicFramePr>
        <p:xfrm>
          <a:off x="7083648" y="4737100"/>
          <a:ext cx="63500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0" name="Equation" r:id="rId22" imgW="152334" imgH="393529" progId="Equation.3">
                  <p:embed/>
                </p:oleObj>
              </mc:Choice>
              <mc:Fallback>
                <p:oleObj name="Equation" r:id="rId22" imgW="152334" imgH="393529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3648" y="4737100"/>
                        <a:ext cx="635000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54" name="Object 42"/>
          <p:cNvGraphicFramePr>
            <a:graphicFrameLocks noChangeAspect="1"/>
          </p:cNvGraphicFramePr>
          <p:nvPr/>
        </p:nvGraphicFramePr>
        <p:xfrm>
          <a:off x="2771775" y="5589588"/>
          <a:ext cx="7778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1" name="Equation" r:id="rId23" imgW="215713" imgH="393359" progId="Equation.3">
                  <p:embed/>
                </p:oleObj>
              </mc:Choice>
              <mc:Fallback>
                <p:oleObj name="Equation" r:id="rId23" imgW="215713" imgH="393359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589588"/>
                        <a:ext cx="77787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55" name="Object 43"/>
          <p:cNvGraphicFramePr>
            <a:graphicFrameLocks noChangeAspect="1"/>
          </p:cNvGraphicFramePr>
          <p:nvPr/>
        </p:nvGraphicFramePr>
        <p:xfrm>
          <a:off x="3986213" y="5551488"/>
          <a:ext cx="9525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2" name="Equation" r:id="rId24" imgW="228501" imgH="393529" progId="Equation.3">
                  <p:embed/>
                </p:oleObj>
              </mc:Choice>
              <mc:Fallback>
                <p:oleObj name="Equation" r:id="rId24" imgW="228501" imgH="393529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213" y="5551488"/>
                        <a:ext cx="95250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Ba_n ghi Mo__i 13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236200" y="619949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559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336" grpId="0"/>
      <p:bldP spid="13338" grpId="0"/>
      <p:bldP spid="13339" grpId="0"/>
      <p:bldP spid="13340" grpId="0"/>
      <p:bldP spid="13341" grpId="0" animBg="1"/>
      <p:bldP spid="13342" grpId="0"/>
      <p:bldP spid="13345" grpId="0"/>
      <p:bldP spid="13346" grpId="0"/>
      <p:bldP spid="13347" grpId="0"/>
      <p:bldP spid="13348" grpId="0" animBg="1"/>
      <p:bldP spid="13349" grpId="0"/>
      <p:bldP spid="133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5418138" y="3321050"/>
          <a:ext cx="1365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91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3321050"/>
                        <a:ext cx="1365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6"/>
          <p:cNvGraphicFramePr>
            <a:graphicFrameLocks noChangeAspect="1"/>
          </p:cNvGraphicFramePr>
          <p:nvPr/>
        </p:nvGraphicFramePr>
        <p:xfrm>
          <a:off x="5418138" y="3321050"/>
          <a:ext cx="1365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92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3321050"/>
                        <a:ext cx="1365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7"/>
          <p:cNvGraphicFramePr>
            <a:graphicFrameLocks noChangeAspect="1"/>
          </p:cNvGraphicFramePr>
          <p:nvPr/>
        </p:nvGraphicFramePr>
        <p:xfrm>
          <a:off x="5418138" y="3321050"/>
          <a:ext cx="1365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93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3321050"/>
                        <a:ext cx="1365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8"/>
          <p:cNvGraphicFramePr>
            <a:graphicFrameLocks noChangeAspect="1"/>
          </p:cNvGraphicFramePr>
          <p:nvPr/>
        </p:nvGraphicFramePr>
        <p:xfrm>
          <a:off x="5418138" y="3321050"/>
          <a:ext cx="1365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94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3321050"/>
                        <a:ext cx="1365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215900" y="188913"/>
            <a:ext cx="95027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latin typeface="Times New Roman" pitchFamily="18" charset="0"/>
              </a:rPr>
              <a:t>Bài1</a:t>
            </a:r>
            <a:r>
              <a:rPr lang="en-US" altLang="en-US" b="1">
                <a:latin typeface="Times New Roman" pitchFamily="18" charset="0"/>
              </a:rPr>
              <a:t>: Quy đồng mẫu số các phân số sau:</a:t>
            </a:r>
          </a:p>
        </p:txBody>
      </p:sp>
      <p:graphicFrame>
        <p:nvGraphicFramePr>
          <p:cNvPr id="12295" name="Object 12"/>
          <p:cNvGraphicFramePr>
            <a:graphicFrameLocks noChangeAspect="1"/>
          </p:cNvGraphicFramePr>
          <p:nvPr/>
        </p:nvGraphicFramePr>
        <p:xfrm>
          <a:off x="2116138" y="1052513"/>
          <a:ext cx="6350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95" name="Equation" r:id="rId11" imgW="152334" imgH="393529" progId="Equation.3">
                  <p:embed/>
                </p:oleObj>
              </mc:Choice>
              <mc:Fallback>
                <p:oleObj name="Equation" r:id="rId11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1052513"/>
                        <a:ext cx="635000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245781"/>
              </p:ext>
            </p:extLst>
          </p:nvPr>
        </p:nvGraphicFramePr>
        <p:xfrm>
          <a:off x="504627" y="1052513"/>
          <a:ext cx="94932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96" name="Equation" r:id="rId13" imgW="228501" imgH="393529" progId="Equation.3">
                  <p:embed/>
                </p:oleObj>
              </mc:Choice>
              <mc:Fallback>
                <p:oleObj name="Equation" r:id="rId13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27" y="1052513"/>
                        <a:ext cx="949325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Text Box 14"/>
          <p:cNvSpPr txBox="1">
            <a:spLocks noChangeArrowheads="1"/>
          </p:cNvSpPr>
          <p:nvPr/>
        </p:nvSpPr>
        <p:spPr bwMode="auto">
          <a:xfrm>
            <a:off x="1382440" y="1268413"/>
            <a:ext cx="863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 </a:t>
            </a:r>
            <a:r>
              <a:rPr lang="en-US" altLang="en-US">
                <a:latin typeface="Times New Roman" pitchFamily="18" charset="0"/>
              </a:rPr>
              <a:t>và 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152775" y="1268413"/>
            <a:ext cx="3543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itchFamily="18" charset="0"/>
              </a:rPr>
              <a:t>MSC</a:t>
            </a: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</a:rPr>
              <a:t>: 49</a:t>
            </a:r>
            <a:endParaRPr lang="en-US" alt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14352" name="Object 16"/>
          <p:cNvGraphicFramePr>
            <a:graphicFrameLocks noChangeAspect="1"/>
          </p:cNvGraphicFramePr>
          <p:nvPr/>
        </p:nvGraphicFramePr>
        <p:xfrm>
          <a:off x="388938" y="2565400"/>
          <a:ext cx="63182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97" name="Equation" r:id="rId15" imgW="152334" imgH="393529" progId="Equation.3">
                  <p:embed/>
                </p:oleObj>
              </mc:Choice>
              <mc:Fallback>
                <p:oleObj name="Equation" r:id="rId15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2565400"/>
                        <a:ext cx="631825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1079500" y="2849563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=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1857375" y="2636838"/>
            <a:ext cx="18129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8 x </a:t>
            </a:r>
            <a:r>
              <a:rPr lang="en-US" altLang="en-US">
                <a:solidFill>
                  <a:srgbClr val="3366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1857375" y="3141663"/>
            <a:ext cx="18129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7 x </a:t>
            </a:r>
            <a:r>
              <a:rPr lang="en-US" altLang="en-US">
                <a:solidFill>
                  <a:srgbClr val="3366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1857375" y="3141663"/>
            <a:ext cx="950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2981325" y="2852738"/>
            <a:ext cx="4302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=</a:t>
            </a:r>
          </a:p>
        </p:txBody>
      </p:sp>
      <p:graphicFrame>
        <p:nvGraphicFramePr>
          <p:cNvPr id="14358" name="Object 22"/>
          <p:cNvGraphicFramePr>
            <a:graphicFrameLocks noChangeAspect="1"/>
          </p:cNvGraphicFramePr>
          <p:nvPr/>
        </p:nvGraphicFramePr>
        <p:xfrm>
          <a:off x="3670300" y="2565400"/>
          <a:ext cx="9525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98" name="Equation" r:id="rId17" imgW="228501" imgH="393529" progId="Equation.3">
                  <p:embed/>
                </p:oleObj>
              </mc:Choice>
              <mc:Fallback>
                <p:oleObj name="Equation" r:id="rId17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2565400"/>
                        <a:ext cx="952500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388938" y="4437063"/>
            <a:ext cx="101520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Vậy quy đồng mẫu số  hai phân số      và        được hai phân số là       và </a:t>
            </a:r>
          </a:p>
        </p:txBody>
      </p:sp>
      <p:graphicFrame>
        <p:nvGraphicFramePr>
          <p:cNvPr id="14367" name="Object 31"/>
          <p:cNvGraphicFramePr>
            <a:graphicFrameLocks noChangeAspect="1"/>
          </p:cNvGraphicFramePr>
          <p:nvPr/>
        </p:nvGraphicFramePr>
        <p:xfrm>
          <a:off x="6143625" y="4379913"/>
          <a:ext cx="51752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99" name="Equation" r:id="rId19" imgW="228501" imgH="393529" progId="Equation.3">
                  <p:embed/>
                </p:oleObj>
              </mc:Choice>
              <mc:Fallback>
                <p:oleObj name="Equation" r:id="rId19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4379913"/>
                        <a:ext cx="517525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8" name="Object 32"/>
          <p:cNvGraphicFramePr>
            <a:graphicFrameLocks noChangeAspect="1"/>
          </p:cNvGraphicFramePr>
          <p:nvPr/>
        </p:nvGraphicFramePr>
        <p:xfrm>
          <a:off x="7237413" y="4351338"/>
          <a:ext cx="63500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00" name="Equation" r:id="rId21" imgW="152334" imgH="393529" progId="Equation.3">
                  <p:embed/>
                </p:oleObj>
              </mc:Choice>
              <mc:Fallback>
                <p:oleObj name="Equation" r:id="rId21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413" y="4351338"/>
                        <a:ext cx="635000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9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846519"/>
              </p:ext>
            </p:extLst>
          </p:nvPr>
        </p:nvGraphicFramePr>
        <p:xfrm>
          <a:off x="1283798" y="4902201"/>
          <a:ext cx="756140" cy="975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01" name="Equation" r:id="rId23" imgW="228501" imgH="393529" progId="Equation.3">
                  <p:embed/>
                </p:oleObj>
              </mc:Choice>
              <mc:Fallback>
                <p:oleObj name="Equation" r:id="rId23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3798" y="4902201"/>
                        <a:ext cx="756140" cy="9750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70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786717"/>
              </p:ext>
            </p:extLst>
          </p:nvPr>
        </p:nvGraphicFramePr>
        <p:xfrm>
          <a:off x="2425124" y="4941168"/>
          <a:ext cx="1045052" cy="947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02" name="Equation" r:id="rId25" imgW="228501" imgH="393529" progId="Equation.3">
                  <p:embed/>
                </p:oleObj>
              </mc:Choice>
              <mc:Fallback>
                <p:oleObj name="Equation" r:id="rId25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124" y="4941168"/>
                        <a:ext cx="1045052" cy="947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4621213" y="2708275"/>
            <a:ext cx="53578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</a:t>
            </a:r>
            <a:r>
              <a:rPr lang="en-US" altLang="en-US">
                <a:solidFill>
                  <a:srgbClr val="000099"/>
                </a:solidFill>
                <a:latin typeface="Times New Roman" pitchFamily="18" charset="0"/>
              </a:rPr>
              <a:t>và giữ nguyên phân số </a:t>
            </a:r>
          </a:p>
        </p:txBody>
      </p:sp>
      <p:graphicFrame>
        <p:nvGraphicFramePr>
          <p:cNvPr id="14372" name="Object 36"/>
          <p:cNvGraphicFramePr>
            <a:graphicFrameLocks noChangeAspect="1"/>
          </p:cNvGraphicFramePr>
          <p:nvPr/>
        </p:nvGraphicFramePr>
        <p:xfrm>
          <a:off x="8655050" y="2457450"/>
          <a:ext cx="9525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03" name="Equation" r:id="rId27" imgW="228501" imgH="393529" progId="Equation.3">
                  <p:embed/>
                </p:oleObj>
              </mc:Choice>
              <mc:Fallback>
                <p:oleObj name="Equation" r:id="rId27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5050" y="2457450"/>
                        <a:ext cx="952500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0" y="1125538"/>
            <a:ext cx="603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b. </a:t>
            </a:r>
            <a:endParaRPr lang="en-US" altLang="en-US">
              <a:latin typeface="Times New Roman" pitchFamily="18" charset="0"/>
            </a:endParaRPr>
          </a:p>
        </p:txBody>
      </p:sp>
      <p:pic>
        <p:nvPicPr>
          <p:cNvPr id="3" name="Ba_n ghi Mo__i 15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36200" y="6248400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483864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40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351" grpId="0"/>
      <p:bldP spid="14353" grpId="0"/>
      <p:bldP spid="14354" grpId="0"/>
      <p:bldP spid="14355" grpId="0"/>
      <p:bldP spid="14356" grpId="0" animBg="1"/>
      <p:bldP spid="14357" grpId="0"/>
      <p:bldP spid="14366" grpId="0"/>
      <p:bldP spid="143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3&quot;/&gt;&lt;/object&gt;&lt;object type=&quot;3&quot; unique_id=&quot;10004&quot;&gt;&lt;property id=&quot;20148&quot; value=&quot;5&quot;/&gt;&lt;property id=&quot;20300&quot; value=&quot;Slide 2&quot;/&gt;&lt;property id=&quot;20307&quot; value=&quot;262&quot;/&gt;&lt;/object&gt;&lt;object type=&quot;3&quot; unique_id=&quot;10005&quot;&gt;&lt;property id=&quot;20148&quot; value=&quot;5&quot;/&gt;&lt;property id=&quot;20300&quot; value=&quot;Slide 3&quot;/&gt;&lt;property id=&quot;20307&quot; value=&quot;263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77&quot;/&gt;&lt;/object&gt;&lt;object type=&quot;3&quot; unique_id=&quot;10009&quot;&gt;&lt;property id=&quot;20148&quot; value=&quot;5&quot;/&gt;&lt;property id=&quot;20300&quot; value=&quot;Slide 7&quot;/&gt;&lt;property id=&quot;20307&quot; value=&quot;274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90&quot;/&gt;&lt;/object&gt;&lt;object type=&quot;3&quot; unique_id=&quot;10014&quot;&gt;&lt;property id=&quot;20148&quot; value=&quot;5&quot;/&gt;&lt;property id=&quot;20300&quot; value=&quot;Slide 12&quot;/&gt;&lt;property id=&quot;20307&quot; value=&quot;291&quot;/&gt;&lt;/object&gt;&lt;object type=&quot;3&quot; unique_id=&quot;10015&quot;&gt;&lt;property id=&quot;20148&quot; value=&quot;5&quot;/&gt;&lt;property id=&quot;20300&quot; value=&quot;Slide 13&quot;/&gt;&lt;property id=&quot;20307&quot; value=&quot;267&quot;/&gt;&lt;/object&gt;&lt;object type=&quot;3&quot; unique_id=&quot;10016&quot;&gt;&lt;property id=&quot;20148&quot; value=&quot;5&quot;/&gt;&lt;property id=&quot;20300&quot; value=&quot;Slide 14&quot;/&gt;&lt;property id=&quot;20307&quot; value=&quot;292&quot;/&gt;&lt;/object&gt;&lt;object type=&quot;3&quot; unique_id=&quot;10017&quot;&gt;&lt;property id=&quot;20148&quot; value=&quot;5&quot;/&gt;&lt;property id=&quot;20300&quot; value=&quot;Slide 15&quot;/&gt;&lt;property id=&quot;20307&quot; value=&quot;293&quot;/&gt;&lt;/object&gt;&lt;object type=&quot;3&quot; unique_id=&quot;10018&quot;&gt;&lt;property id=&quot;20148&quot; value=&quot;5&quot;/&gt;&lt;property id=&quot;20300&quot; value=&quot;Slide 16&quot;/&gt;&lt;property id=&quot;20307&quot; value=&quot;294&quot;/&gt;&lt;/object&gt;&lt;object type=&quot;3&quot; unique_id=&quot;10019&quot;&gt;&lt;property id=&quot;20148&quot; value=&quot;5&quot;/&gt;&lt;property id=&quot;20300&quot; value=&quot;Slide 17&quot;/&gt;&lt;property id=&quot;20307&quot; value=&quot;295&quot;/&gt;&lt;/object&gt;&lt;object type=&quot;3&quot; unique_id=&quot;10020&quot;&gt;&lt;property id=&quot;20148&quot; value=&quot;5&quot;/&gt;&lt;property id=&quot;20300&quot; value=&quot;Slide 18&quot;/&gt;&lt;property id=&quot;20307&quot; value=&quot;296&quot;/&gt;&lt;/object&gt;&lt;object type=&quot;3&quot; unique_id=&quot;10021&quot;&gt;&lt;property id=&quot;20148&quot; value=&quot;5&quot;/&gt;&lt;property id=&quot;20300&quot; value=&quot;Slide 19&quot;/&gt;&lt;property id=&quot;20307&quot; value=&quot;297&quot;/&gt;&lt;/object&gt;&lt;object type=&quot;3&quot; unique_id=&quot;10022&quot;&gt;&lt;property id=&quot;20148&quot; value=&quot;5&quot;/&gt;&lt;property id=&quot;20300&quot; value=&quot;Slide 20&quot;/&gt;&lt;property id=&quot;20307&quot; value=&quot;298&quot;/&gt;&lt;/object&gt;&lt;object type=&quot;3&quot; unique_id=&quot;10023&quot;&gt;&lt;property id=&quot;20148&quot; value=&quot;5&quot;/&gt;&lt;property id=&quot;20300&quot; value=&quot;Slide 21&quot;/&gt;&lt;property id=&quot;20307&quot; value=&quot;299&quot;/&gt;&lt;/object&gt;&lt;object type=&quot;3&quot; unique_id=&quot;10024&quot;&gt;&lt;property id=&quot;20148&quot; value=&quot;5&quot;/&gt;&lt;property id=&quot;20300&quot; value=&quot;Slide 22&quot;/&gt;&lt;property id=&quot;20307&quot; value=&quot;289&quot;/&gt;&lt;/object&gt;&lt;object type=&quot;3&quot; unique_id=&quot;10437&quot;&gt;&lt;property id=&quot;20148&quot; value=&quot;5&quot;/&gt;&lt;property id=&quot;20300&quot; value=&quot;Slide 9&quot;/&gt;&lt;property id=&quot;20307&quot; value=&quot;300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849</Words>
  <Application>Microsoft Office PowerPoint</Application>
  <PresentationFormat>Custom</PresentationFormat>
  <Paragraphs>144</Paragraphs>
  <Slides>22</Slides>
  <Notes>1</Notes>
  <HiddenSlides>0</HiddenSlides>
  <MMClips>22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</dc:creator>
  <cp:lastModifiedBy>Admin</cp:lastModifiedBy>
  <cp:revision>117</cp:revision>
  <dcterms:created xsi:type="dcterms:W3CDTF">2012-02-01T11:37:54Z</dcterms:created>
  <dcterms:modified xsi:type="dcterms:W3CDTF">2020-03-27T06:54:02Z</dcterms:modified>
</cp:coreProperties>
</file>