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501A-654B-4414-A753-D66C02E4C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A60BA-7216-4DB2-9C1A-3047BA695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6CB71-4870-4009-8372-FAA13F48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C068-3A93-49E0-8538-52CFDC6BD7D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75FBE-8142-42D5-8882-EDACF533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058A-CC79-4AA3-BF0B-A7608208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1932-1135-4E6C-AE7B-44413D319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1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DEA4-6B9F-43C3-8C48-FB89C1C4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1F987-00BD-41FA-A68D-C9008A580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E6BA4-5C70-49D3-BA88-931DDD11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C068-3A93-49E0-8538-52CFDC6BD7D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95DF8-59B4-4394-B9AC-B7597B36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732F0-E40E-465C-A7B9-DE0716E5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1932-1135-4E6C-AE7B-44413D319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9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E509C5-0263-46F7-BB21-F2E8F2805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EF9D5-DEF7-43D5-96E0-A6296A4D0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E182A-9E16-4B79-B3BC-7D1D52FF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C068-3A93-49E0-8538-52CFDC6BD7D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D12F0-812B-432E-B157-3262D05F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C8D8-423D-4234-8EC7-8F4223A1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1932-1135-4E6C-AE7B-44413D319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9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C8F9B-DE6B-4FE7-BB03-6BD765FB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6C127-D370-4B31-91BA-2BB6FB983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DB8CC-64B6-401C-B385-EE047730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C068-3A93-49E0-8538-52CFDC6BD7D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D094-8E2B-4767-8FDD-FA2D8ACF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9E333-E23E-4BE3-8F2E-1103538B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1932-1135-4E6C-AE7B-44413D319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0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D882-BE1C-4268-B7BD-A07A3D3C8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C32DC-3B4F-4A8F-8FFB-460994A9B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BEA3E-4A6E-4D65-8187-D9BD0888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C068-3A93-49E0-8538-52CFDC6BD7D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9B51-C2D2-4081-98A4-67A593B4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AD689-5E80-4BB0-AD90-08DEF142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1932-1135-4E6C-AE7B-44413D319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8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FA56-ABD9-4201-9BE0-C629B1C2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3B66-290E-4C90-A233-05FCEC795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17E2F-D7E6-49FF-BF73-27D01DE87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46B3A-F623-4556-A5FB-5DE2D8115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C068-3A93-49E0-8538-52CFDC6BD7D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E58C9-B1E1-4B6D-BC7B-3A28C57B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28944-1FFD-44BC-AF9F-F47D445B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1932-1135-4E6C-AE7B-44413D319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3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5A7A0-3BA7-481E-BCD3-6E4C18F76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330DB-FF40-4161-9B12-1C4751F33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2315B-EA01-47AD-8CED-AAEC0DCD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17D93-9EDB-40BE-AD2E-EE209B947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157BB-EA59-4D41-B9AF-C5E642D28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41A77D-462D-4258-B816-D31603D62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C068-3A93-49E0-8538-52CFDC6BD7D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0D7CD2-86F2-4733-917D-002BE1EB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24E2F-58B7-4EDD-B978-0E554D8A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1932-1135-4E6C-AE7B-44413D319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3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407A-1680-4187-846C-FDB0086F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15D426-C7ED-4D63-BF4D-A29BEA4D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C068-3A93-49E0-8538-52CFDC6BD7D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3B3C3-4F18-472F-896B-C0EB2056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9B869-B178-4C01-8BB6-9EED7910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1932-1135-4E6C-AE7B-44413D319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1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64A76-C2FA-4542-8E0D-CE55512C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C068-3A93-49E0-8538-52CFDC6BD7D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BE27F-0F6B-4A18-B061-F38936B5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423B7-8457-4617-AA2C-4938EE92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1932-1135-4E6C-AE7B-44413D319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2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0093-8107-48D4-BB25-546F933E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A8E3F-E574-4A84-8522-FFE04F820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23944-5023-4508-834F-FDAE6F87F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4935A-5627-4C21-93D7-AF175665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C068-3A93-49E0-8538-52CFDC6BD7D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1534A-B770-4AD3-9B20-65257931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4224C-B8BC-45F5-B19D-E17E5018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1932-1135-4E6C-AE7B-44413D319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7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BC7F-6FBC-4C69-9A86-952FEABA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04C34-0810-456B-8061-A0918BB0A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45-F940-47AB-A819-898992622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F98EF-8B16-4142-BA47-D20CADCC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C068-3A93-49E0-8538-52CFDC6BD7D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0F86A-3597-4E5A-9BF0-2C1018EC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D3949-CA6D-4C25-84AB-8AF054C4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1932-1135-4E6C-AE7B-44413D319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2DAE2B-D47C-4A15-874F-1890ED76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A45D6-5340-4528-BC96-951A72454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9E913-60E2-40E0-8CEA-2624A4F07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4C068-3A93-49E0-8538-52CFDC6BD7D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BF0AC-3498-491B-8B3E-2F018AB67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8F90-7DFE-4D28-AB93-6AE4147D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61932-1135-4E6C-AE7B-44413D319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2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png"/><Relationship Id="rId2" Type="http://schemas.openxmlformats.org/officeDocument/2006/relationships/audio" Target="../media/media1.m4a"/><Relationship Id="rId16" Type="http://schemas.microsoft.com/office/2007/relationships/hdphoto" Target="../media/hdphoto6.wdp"/><Relationship Id="rId1" Type="http://schemas.microsoft.com/office/2007/relationships/media" Target="../media/media1.m4a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3.wdp"/><Relationship Id="rId19" Type="http://schemas.openxmlformats.org/officeDocument/2006/relationships/image" Target="../media/image9.png"/><Relationship Id="rId4" Type="http://schemas.openxmlformats.org/officeDocument/2006/relationships/image" Target="../media/image1.jpg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2.m4a"/><Relationship Id="rId7" Type="http://schemas.openxmlformats.org/officeDocument/2006/relationships/image" Target="../media/image12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audio" Target="../media/media5.m4a"/><Relationship Id="rId7" Type="http://schemas.openxmlformats.org/officeDocument/2006/relationships/image" Target="../media/image19.jpg"/><Relationship Id="rId12" Type="http://schemas.openxmlformats.org/officeDocument/2006/relationships/image" Target="../media/image9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8.jpe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0956B03-CF91-4100-BEF9-4F1A91F78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0250"/>
            <a:ext cx="9144000" cy="1655762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13: 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WHERE’S MY BOOK?</a:t>
            </a: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9FD768-CB71-4619-B92C-5139F56B4D12}"/>
              </a:ext>
            </a:extLst>
          </p:cNvPr>
          <p:cNvGrpSpPr/>
          <p:nvPr/>
        </p:nvGrpSpPr>
        <p:grpSpPr>
          <a:xfrm>
            <a:off x="3111524" y="1440076"/>
            <a:ext cx="5967566" cy="1323439"/>
            <a:chOff x="1745488" y="1071310"/>
            <a:chExt cx="5967566" cy="13234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C5FF62-9023-462F-88A0-9D7FDA98E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488" y="1142593"/>
              <a:ext cx="879872" cy="107908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65B070-DB4C-413B-B611-145EBE48D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5360" y="1257488"/>
              <a:ext cx="762127" cy="92884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31E9E7-3286-4C7C-AE84-64D7D75F9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487" y="1320149"/>
              <a:ext cx="783216" cy="9248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2D01FC-BA21-4B7B-8777-E422DA029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238" y="1275840"/>
              <a:ext cx="777517" cy="95308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6110DA-C39D-4935-8A1D-7B0FFA464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648" y="1275840"/>
              <a:ext cx="726125" cy="9143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EAF1DA-A6B0-4A22-9264-1EF5BA7A7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748" y="1268970"/>
              <a:ext cx="707414" cy="98422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A204A49-65AF-45FB-B45B-625FD6D8A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324250"/>
              <a:ext cx="857006" cy="89743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0A0FC5-996F-43D5-B132-A4516760C332}"/>
                </a:ext>
              </a:extLst>
            </p:cNvPr>
            <p:cNvSpPr/>
            <p:nvPr/>
          </p:nvSpPr>
          <p:spPr>
            <a:xfrm>
              <a:off x="7009014" y="1071310"/>
              <a:ext cx="704040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en-US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8"/>
    </mc:Choice>
    <mc:Fallback xmlns="">
      <p:transition spd="slow" advTm="18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B9BC-17D5-455A-A215-0A38181A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4"/>
            <a:ext cx="10515600" cy="1198632"/>
          </a:xfrm>
        </p:spPr>
        <p:txBody>
          <a:bodyPr>
            <a:norm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 1: Look and write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A70080-8889-462A-B1FE-05B5B129127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4" y="1442279"/>
            <a:ext cx="2161347" cy="147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B79B9-B4D7-4BCF-909F-68DA3D9D124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60" y="1431236"/>
            <a:ext cx="2161347" cy="147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DDA180-E587-4BCD-9382-B05ABD644A7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666" y="1431236"/>
            <a:ext cx="2161347" cy="147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6FD086-24D0-42E0-92C0-07E1DFB6179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12" y="4102654"/>
            <a:ext cx="2161348" cy="147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25051D-1EF0-45D4-A64B-4B3F1CDBF4A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07" y="4102654"/>
            <a:ext cx="1953659" cy="14727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D5B410-AF39-430E-9EFF-3C700E6A711A}"/>
              </a:ext>
            </a:extLst>
          </p:cNvPr>
          <p:cNvSpPr txBox="1"/>
          <p:nvPr/>
        </p:nvSpPr>
        <p:spPr>
          <a:xfrm>
            <a:off x="719137" y="3314653"/>
            <a:ext cx="260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irahc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 _ _ _ _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EDCEF-9B1D-4B23-A36C-04C1E7940242}"/>
              </a:ext>
            </a:extLst>
          </p:cNvPr>
          <p:cNvSpPr txBox="1"/>
          <p:nvPr/>
        </p:nvSpPr>
        <p:spPr>
          <a:xfrm>
            <a:off x="4610614" y="3340606"/>
            <a:ext cx="260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atco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c _ _ _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4D8F0-7092-48F4-94A5-996F329A45FA}"/>
              </a:ext>
            </a:extLst>
          </p:cNvPr>
          <p:cNvSpPr txBox="1"/>
          <p:nvPr/>
        </p:nvSpPr>
        <p:spPr>
          <a:xfrm>
            <a:off x="8859799" y="3340606"/>
            <a:ext cx="260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d _ _ _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B58C3-6EFA-4E19-B3A0-F339826B0939}"/>
              </a:ext>
            </a:extLst>
          </p:cNvPr>
          <p:cNvSpPr txBox="1"/>
          <p:nvPr/>
        </p:nvSpPr>
        <p:spPr>
          <a:xfrm>
            <a:off x="2449267" y="5819317"/>
            <a:ext cx="260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t _ _ _ _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A9CAB2-07EE-43FF-801B-DAFF9FB9E69F}"/>
              </a:ext>
            </a:extLst>
          </p:cNvPr>
          <p:cNvSpPr txBox="1"/>
          <p:nvPr/>
        </p:nvSpPr>
        <p:spPr>
          <a:xfrm>
            <a:off x="6668117" y="5819316"/>
            <a:ext cx="260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labl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b _ _ _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4303A-0609-49C5-A21A-FFE2651BDBA1}"/>
              </a:ext>
            </a:extLst>
          </p:cNvPr>
          <p:cNvSpPr txBox="1"/>
          <p:nvPr/>
        </p:nvSpPr>
        <p:spPr>
          <a:xfrm>
            <a:off x="2346770" y="3340606"/>
            <a:ext cx="120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FC481-090C-4D13-AEE9-F8FBF446149D}"/>
              </a:ext>
            </a:extLst>
          </p:cNvPr>
          <p:cNvSpPr txBox="1"/>
          <p:nvPr/>
        </p:nvSpPr>
        <p:spPr>
          <a:xfrm>
            <a:off x="10508039" y="3348338"/>
            <a:ext cx="120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o 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21705-BCFF-4418-9508-C163E366BD8A}"/>
              </a:ext>
            </a:extLst>
          </p:cNvPr>
          <p:cNvSpPr txBox="1"/>
          <p:nvPr/>
        </p:nvSpPr>
        <p:spPr>
          <a:xfrm>
            <a:off x="6231003" y="3348338"/>
            <a:ext cx="120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 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958ECA-DFD8-4249-889A-4C811B308A75}"/>
              </a:ext>
            </a:extLst>
          </p:cNvPr>
          <p:cNvSpPr txBox="1"/>
          <p:nvPr/>
        </p:nvSpPr>
        <p:spPr>
          <a:xfrm>
            <a:off x="4019908" y="5818722"/>
            <a:ext cx="120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 l 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65C56-51BE-4716-8BAE-3C53FFAA3A40}"/>
              </a:ext>
            </a:extLst>
          </p:cNvPr>
          <p:cNvSpPr txBox="1"/>
          <p:nvPr/>
        </p:nvSpPr>
        <p:spPr>
          <a:xfrm>
            <a:off x="8346692" y="5829352"/>
            <a:ext cx="120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76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85"/>
    </mc:Choice>
    <mc:Fallback xmlns="">
      <p:transition spd="slow" advTm="68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3153-B32D-4AD0-A293-F4503A38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>
            <a:norm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Task 2: Reorder the words to make sentence.</a:t>
            </a:r>
            <a:b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26E3D-271B-414C-874F-9D7A9560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6678"/>
            <a:ext cx="10515600" cy="55924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is/ ruler/ what/ the ?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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What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colour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is the ruler?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how/ father/ is/ old/ your? 		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 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ow old is your father?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yellow/ the/ is/ bag/ school. 		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 The school bag is yellow.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is/ where/ book/ the? 			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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Where is the book?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rubber/ here/ is/ my.		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 My rubber is here.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2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44"/>
    </mc:Choice>
    <mc:Fallback xmlns="">
      <p:transition spd="slow" advTm="44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B94A-A458-4304-9E44-F812FA21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3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Read and complete. 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357769-44A0-457F-880F-A19EDEEF9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176943"/>
              </p:ext>
            </p:extLst>
          </p:nvPr>
        </p:nvGraphicFramePr>
        <p:xfrm>
          <a:off x="1749288" y="1305492"/>
          <a:ext cx="8693424" cy="4602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48042">
                  <a:extLst>
                    <a:ext uri="{9D8B030D-6E8A-4147-A177-3AD203B41FA5}">
                      <a16:colId xmlns:a16="http://schemas.microsoft.com/office/drawing/2014/main" val="1768432030"/>
                    </a:ext>
                  </a:extLst>
                </a:gridCol>
                <a:gridCol w="1524439">
                  <a:extLst>
                    <a:ext uri="{9D8B030D-6E8A-4147-A177-3AD203B41FA5}">
                      <a16:colId xmlns:a16="http://schemas.microsoft.com/office/drawing/2014/main" val="4115816560"/>
                    </a:ext>
                  </a:extLst>
                </a:gridCol>
                <a:gridCol w="1240493">
                  <a:extLst>
                    <a:ext uri="{9D8B030D-6E8A-4147-A177-3AD203B41FA5}">
                      <a16:colId xmlns:a16="http://schemas.microsoft.com/office/drawing/2014/main" val="1595975144"/>
                    </a:ext>
                  </a:extLst>
                </a:gridCol>
                <a:gridCol w="1368907">
                  <a:extLst>
                    <a:ext uri="{9D8B030D-6E8A-4147-A177-3AD203B41FA5}">
                      <a16:colId xmlns:a16="http://schemas.microsoft.com/office/drawing/2014/main" val="2429021062"/>
                    </a:ext>
                  </a:extLst>
                </a:gridCol>
                <a:gridCol w="1236032">
                  <a:extLst>
                    <a:ext uri="{9D8B030D-6E8A-4147-A177-3AD203B41FA5}">
                      <a16:colId xmlns:a16="http://schemas.microsoft.com/office/drawing/2014/main" val="2568913327"/>
                    </a:ext>
                  </a:extLst>
                </a:gridCol>
                <a:gridCol w="1675511">
                  <a:extLst>
                    <a:ext uri="{9D8B030D-6E8A-4147-A177-3AD203B41FA5}">
                      <a16:colId xmlns:a16="http://schemas.microsoft.com/office/drawing/2014/main" val="8006271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ouse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isn’t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garden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8910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D6CFF6-E38F-4F8B-B9F3-D8F9B7DF20D7}"/>
              </a:ext>
            </a:extLst>
          </p:cNvPr>
          <p:cNvSpPr txBox="1"/>
          <p:nvPr/>
        </p:nvSpPr>
        <p:spPr>
          <a:xfrm>
            <a:off x="838200" y="2301041"/>
            <a:ext cx="10515600" cy="39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This is my (0) </a:t>
            </a:r>
            <a:r>
              <a:rPr lang="vi-VN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house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Wow. It's very (1) ____________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Yes, (2) _______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is. And this is my bedroom.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It's so big! Is there a (3) ___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Yes, (4)______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is. Come and see it.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Is there a pond in the garden?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No, there (5)____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56AD6F-D94E-4F99-8674-7C0F7C01898A}"/>
              </a:ext>
            </a:extLst>
          </p:cNvPr>
          <p:cNvSpPr txBox="1"/>
          <p:nvPr/>
        </p:nvSpPr>
        <p:spPr>
          <a:xfrm>
            <a:off x="3684104" y="2967335"/>
            <a:ext cx="15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7042C-00DC-4DD0-95F8-3202BCAF2EA9}"/>
              </a:ext>
            </a:extLst>
          </p:cNvPr>
          <p:cNvSpPr txBox="1"/>
          <p:nvPr/>
        </p:nvSpPr>
        <p:spPr>
          <a:xfrm>
            <a:off x="2107095" y="3502636"/>
            <a:ext cx="15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23C62-D7C0-4FA5-8F5C-96766E6428DB}"/>
              </a:ext>
            </a:extLst>
          </p:cNvPr>
          <p:cNvSpPr txBox="1"/>
          <p:nvPr/>
        </p:nvSpPr>
        <p:spPr>
          <a:xfrm>
            <a:off x="4379843" y="4095294"/>
            <a:ext cx="15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54814-7493-4D39-97E3-B140B5B764B7}"/>
              </a:ext>
            </a:extLst>
          </p:cNvPr>
          <p:cNvSpPr txBox="1"/>
          <p:nvPr/>
        </p:nvSpPr>
        <p:spPr>
          <a:xfrm>
            <a:off x="2352261" y="4630595"/>
            <a:ext cx="15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2DE42B-6AF0-475E-92F6-D47817AE91E6}"/>
              </a:ext>
            </a:extLst>
          </p:cNvPr>
          <p:cNvSpPr txBox="1"/>
          <p:nvPr/>
        </p:nvSpPr>
        <p:spPr>
          <a:xfrm>
            <a:off x="2895599" y="5721337"/>
            <a:ext cx="15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9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20"/>
    </mc:Choice>
    <mc:Fallback xmlns="">
      <p:transition spd="slow" advTm="63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EC32-14FB-460B-9604-2BF3E4A1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Task 4: Look, read and circle the correct picture.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6F44688-2A1B-4FE0-9983-23F661BAC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24325"/>
              </p:ext>
            </p:extLst>
          </p:nvPr>
        </p:nvGraphicFramePr>
        <p:xfrm>
          <a:off x="1621182" y="1444488"/>
          <a:ext cx="8887792" cy="5048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3896">
                  <a:extLst>
                    <a:ext uri="{9D8B030D-6E8A-4147-A177-3AD203B41FA5}">
                      <a16:colId xmlns:a16="http://schemas.microsoft.com/office/drawing/2014/main" val="2437179233"/>
                    </a:ext>
                  </a:extLst>
                </a:gridCol>
                <a:gridCol w="4443896">
                  <a:extLst>
                    <a:ext uri="{9D8B030D-6E8A-4147-A177-3AD203B41FA5}">
                      <a16:colId xmlns:a16="http://schemas.microsoft.com/office/drawing/2014/main" val="2509799070"/>
                    </a:ext>
                  </a:extLst>
                </a:gridCol>
              </a:tblGrid>
              <a:tr h="168279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A                         B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1.The cat is on the closet.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513926"/>
                  </a:ext>
                </a:extLst>
              </a:tr>
              <a:tr h="168279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A                         B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The dog is on the table.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437553"/>
                  </a:ext>
                </a:extLst>
              </a:tr>
              <a:tr h="168279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A                         B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The teddy bear is on the bed.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31872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0F51A8D-4A5A-466A-983D-D4165404F30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t="4511" r="4683" b="11548"/>
          <a:stretch/>
        </p:blipFill>
        <p:spPr bwMode="auto">
          <a:xfrm>
            <a:off x="2492533" y="2005607"/>
            <a:ext cx="1134152" cy="930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0463D6-5C5F-4394-AF06-9A4CCBD7A46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1" t="11295" r="18573" b="7949"/>
          <a:stretch/>
        </p:blipFill>
        <p:spPr bwMode="auto">
          <a:xfrm>
            <a:off x="4585252" y="1962537"/>
            <a:ext cx="1311965" cy="973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C50537-020C-4AF1-80B6-A1C2A89CF1D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24" y="3605206"/>
            <a:ext cx="1260558" cy="9731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1EDCF8-963B-4D76-B300-B694B623095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59" y="3665232"/>
            <a:ext cx="1260558" cy="913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0F5B4F-F9A0-411F-9E4F-42AE5027C2E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33" y="5247875"/>
            <a:ext cx="1134152" cy="9731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C8BDA9-8C08-4314-853C-B5BF76AD5954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3" b="12816"/>
          <a:stretch/>
        </p:blipFill>
        <p:spPr bwMode="auto">
          <a:xfrm>
            <a:off x="4644998" y="5247875"/>
            <a:ext cx="1252219" cy="973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23C34BE-CB6B-4E34-9697-55EBE80BCEEE}"/>
              </a:ext>
            </a:extLst>
          </p:cNvPr>
          <p:cNvSpPr/>
          <p:nvPr/>
        </p:nvSpPr>
        <p:spPr>
          <a:xfrm>
            <a:off x="4459359" y="1690688"/>
            <a:ext cx="1563750" cy="1502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C6BA84-04D6-4329-A28A-A2379976CDEE}"/>
              </a:ext>
            </a:extLst>
          </p:cNvPr>
          <p:cNvSpPr/>
          <p:nvPr/>
        </p:nvSpPr>
        <p:spPr>
          <a:xfrm>
            <a:off x="2151328" y="3340741"/>
            <a:ext cx="1563750" cy="1502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B03EA4-ECB8-4A46-B828-03424A2FB158}"/>
              </a:ext>
            </a:extLst>
          </p:cNvPr>
          <p:cNvSpPr/>
          <p:nvPr/>
        </p:nvSpPr>
        <p:spPr>
          <a:xfrm>
            <a:off x="2188382" y="4983410"/>
            <a:ext cx="1563750" cy="1502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448541" y="1962537"/>
            <a:ext cx="7727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01432" y="2070537"/>
            <a:ext cx="151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(tủ quần áo)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31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62"/>
    </mc:Choice>
    <mc:Fallback xmlns="">
      <p:transition spd="slow" advTm="77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 animBg="1"/>
      <p:bldP spid="19" grpId="0" animBg="1"/>
      <p:bldP spid="20" grpId="0" animBg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5|9.7|8.8|7.9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5.1|5.9|5.9|6.2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6.4|2.3|5.1|2.1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9.2|17.4|1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352</Words>
  <Application>Microsoft Office PowerPoint</Application>
  <PresentationFormat>Widescreen</PresentationFormat>
  <Paragraphs>52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Task 1: Look and write. </vt:lpstr>
      <vt:lpstr>Task 2: Reorder the words to make sentence. </vt:lpstr>
      <vt:lpstr>Task 3: Read and complete.  </vt:lpstr>
      <vt:lpstr>Task 4: Look, read and circle the correct picture.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9</cp:revision>
  <dcterms:created xsi:type="dcterms:W3CDTF">2020-04-21T12:20:27Z</dcterms:created>
  <dcterms:modified xsi:type="dcterms:W3CDTF">2020-04-24T08:53:09Z</dcterms:modified>
</cp:coreProperties>
</file>